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notesSlides/notesSlide1.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notesMasterIdLst>
    <p:notesMasterId r:id="rId16"/>
  </p:notesMasterIdLst>
  <p:sldIdLst>
    <p:sldId id="256" r:id="rId2"/>
    <p:sldId id="268" r:id="rId3"/>
    <p:sldId id="257" r:id="rId4"/>
    <p:sldId id="258" r:id="rId5"/>
    <p:sldId id="259" r:id="rId6"/>
    <p:sldId id="260" r:id="rId7"/>
    <p:sldId id="270" r:id="rId8"/>
    <p:sldId id="261" r:id="rId9"/>
    <p:sldId id="262" r:id="rId10"/>
    <p:sldId id="263" r:id="rId11"/>
    <p:sldId id="264" r:id="rId12"/>
    <p:sldId id="265" r:id="rId13"/>
    <p:sldId id="266" r:id="rId14"/>
    <p:sldId id="267" r:id="rId15"/>
  </p:sldIdLst>
  <p:sldSz cx="9144000" cy="6858000" type="screen4x3"/>
  <p:notesSz cx="6858000" cy="9144000"/>
  <p:defaultTextStyle>
    <a:defPPr>
      <a:defRPr lang="lt-L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294" autoAdjust="0"/>
    <p:restoredTop sz="94660"/>
  </p:normalViewPr>
  <p:slideViewPr>
    <p:cSldViewPr>
      <p:cViewPr varScale="1">
        <p:scale>
          <a:sx n="69" d="100"/>
          <a:sy n="69" d="100"/>
        </p:scale>
        <p:origin x="-870" y="-108"/>
      </p:cViewPr>
      <p:guideLst>
        <p:guide orient="horz" pos="2160"/>
        <p:guide pos="2880"/>
      </p:guideLst>
    </p:cSldViewPr>
  </p:slideViewPr>
  <p:notesTextViewPr>
    <p:cViewPr>
      <p:scale>
        <a:sx n="100" d="100"/>
        <a:sy n="100" d="100"/>
      </p:scale>
      <p:origin x="0" y="0"/>
    </p:cViewPr>
  </p:notesTextViewPr>
  <p:sorterViewPr>
    <p:cViewPr>
      <p:scale>
        <a:sx n="66" d="100"/>
        <a:sy n="66" d="100"/>
      </p:scale>
      <p:origin x="0" y="0"/>
    </p:cViewPr>
  </p:sorter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media/image10.jpeg>
</file>

<file path=ppt/media/image11.jpeg>
</file>

<file path=ppt/media/image12.jpeg>
</file>

<file path=ppt/media/image2.jpeg>
</file>

<file path=ppt/media/image3.jpeg>
</file>

<file path=ppt/media/image4.jpeg>
</file>

<file path=ppt/media/image5.png>
</file>

<file path=ppt/media/image6.jpeg>
</file>

<file path=ppt/media/image7.jpeg>
</file>

<file path=ppt/media/image8.jpeg>
</file>

<file path=ppt/media/image9.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lt-LT"/>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C3865D3C-CE80-4148-96A9-027F8B5A368D}" type="datetimeFigureOut">
              <a:rPr lang="lt-LT" smtClean="0"/>
              <a:t>2010.11.20</a:t>
            </a:fld>
            <a:endParaRPr lang="lt-LT"/>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lt-LT"/>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lt-LT"/>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lt-LT"/>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EFCB1261-1109-4937-AF35-1904CC79BA14}" type="slidenum">
              <a:rPr lang="lt-LT" smtClean="0"/>
              <a:t>‹#›</a:t>
            </a:fld>
            <a:endParaRPr lang="lt-LT"/>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lt-LT" dirty="0"/>
          </a:p>
        </p:txBody>
      </p:sp>
      <p:sp>
        <p:nvSpPr>
          <p:cNvPr id="4" name="Slide Number Placeholder 3"/>
          <p:cNvSpPr>
            <a:spLocks noGrp="1"/>
          </p:cNvSpPr>
          <p:nvPr>
            <p:ph type="sldNum" sz="quarter" idx="10"/>
          </p:nvPr>
        </p:nvSpPr>
        <p:spPr/>
        <p:txBody>
          <a:bodyPr/>
          <a:lstStyle/>
          <a:p>
            <a:fld id="{EFCB1261-1109-4937-AF35-1904CC79BA14}" type="slidenum">
              <a:rPr lang="lt-LT" smtClean="0"/>
              <a:t>14</a:t>
            </a:fld>
            <a:endParaRPr lang="lt-LT"/>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3">
        <a:schemeClr val="bg1"/>
      </p:bgRef>
    </p:bg>
    <p:spTree>
      <p:nvGrpSpPr>
        <p:cNvPr id="1" name=""/>
        <p:cNvGrpSpPr/>
        <p:nvPr/>
      </p:nvGrpSpPr>
      <p:grpSpPr>
        <a:xfrm>
          <a:off x="0" y="0"/>
          <a:ext cx="0" cy="0"/>
          <a:chOff x="0" y="0"/>
          <a:chExt cx="0" cy="0"/>
        </a:xfrm>
      </p:grpSpPr>
      <p:sp>
        <p:nvSpPr>
          <p:cNvPr id="12" name="Rectangle 11"/>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3" name="Rounded Rectangle 12"/>
          <p:cNvSpPr/>
          <p:nvPr/>
        </p:nvSpPr>
        <p:spPr>
          <a:xfrm>
            <a:off x="65313" y="69755"/>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9" name="Subtitle 8"/>
          <p:cNvSpPr>
            <a:spLocks noGrp="1"/>
          </p:cNvSpPr>
          <p:nvPr>
            <p:ph type="subTitle" idx="1"/>
          </p:nvPr>
        </p:nvSpPr>
        <p:spPr>
          <a:xfrm>
            <a:off x="1295400" y="3200400"/>
            <a:ext cx="6400800" cy="1600200"/>
          </a:xfrm>
        </p:spPr>
        <p:txBody>
          <a:bodyPr/>
          <a:lstStyle>
            <a:lvl1pPr marL="0" indent="0" algn="ctr">
              <a:buNone/>
              <a:defRPr sz="2600">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smtClean="0"/>
              <a:t>Click to edit Master subtitle style</a:t>
            </a:r>
            <a:endParaRPr kumimoji="0" lang="en-US"/>
          </a:p>
        </p:txBody>
      </p:sp>
      <p:sp>
        <p:nvSpPr>
          <p:cNvPr id="28" name="Date Placeholder 27"/>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17" name="Footer Placeholder 16"/>
          <p:cNvSpPr>
            <a:spLocks noGrp="1"/>
          </p:cNvSpPr>
          <p:nvPr>
            <p:ph type="ftr" sz="quarter" idx="11"/>
          </p:nvPr>
        </p:nvSpPr>
        <p:spPr/>
        <p:txBody>
          <a:bodyPr/>
          <a:lstStyle/>
          <a:p>
            <a:endParaRPr lang="lt-LT"/>
          </a:p>
        </p:txBody>
      </p:sp>
      <p:sp>
        <p:nvSpPr>
          <p:cNvPr id="29" name="Slide Number Placeholder 28"/>
          <p:cNvSpPr>
            <a:spLocks noGrp="1"/>
          </p:cNvSpPr>
          <p:nvPr>
            <p:ph type="sldNum" sz="quarter" idx="12"/>
          </p:nvPr>
        </p:nvSpPr>
        <p:spPr/>
        <p:txBody>
          <a:bodyPr lIns="0" tIns="0" rIns="0" bIns="0">
            <a:noAutofit/>
          </a:bodyPr>
          <a:lstStyle>
            <a:lvl1pPr>
              <a:defRPr sz="1400">
                <a:solidFill>
                  <a:srgbClr val="FFFFFF"/>
                </a:solidFill>
              </a:defRPr>
            </a:lvl1pPr>
          </a:lstStyle>
          <a:p>
            <a:fld id="{A8912008-0B7D-4E52-9E35-FE0643658B15}" type="slidenum">
              <a:rPr lang="lt-LT" smtClean="0"/>
              <a:pPr/>
              <a:t>‹#›</a:t>
            </a:fld>
            <a:endParaRPr lang="lt-LT"/>
          </a:p>
        </p:txBody>
      </p:sp>
      <p:sp>
        <p:nvSpPr>
          <p:cNvPr id="7" name="Rectangle 6"/>
          <p:cNvSpPr/>
          <p:nvPr/>
        </p:nvSpPr>
        <p:spPr>
          <a:xfrm>
            <a:off x="62931" y="1449303"/>
            <a:ext cx="9021537" cy="1527349"/>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angle 9"/>
          <p:cNvSpPr/>
          <p:nvPr/>
        </p:nvSpPr>
        <p:spPr>
          <a:xfrm>
            <a:off x="62931" y="1396720"/>
            <a:ext cx="9021537" cy="120580"/>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1" name="Rectangle 10"/>
          <p:cNvSpPr/>
          <p:nvPr/>
        </p:nvSpPr>
        <p:spPr>
          <a:xfrm>
            <a:off x="62931" y="2976649"/>
            <a:ext cx="9021537" cy="110532"/>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Title 7"/>
          <p:cNvSpPr>
            <a:spLocks noGrp="1"/>
          </p:cNvSpPr>
          <p:nvPr>
            <p:ph type="ctrTitle"/>
          </p:nvPr>
        </p:nvSpPr>
        <p:spPr>
          <a:xfrm>
            <a:off x="457200" y="1505930"/>
            <a:ext cx="8229600" cy="1470025"/>
          </a:xfrm>
        </p:spPr>
        <p:txBody>
          <a:bodyPr anchor="ctr"/>
          <a:lstStyle>
            <a:lvl1pPr algn="ctr">
              <a:defRPr lang="en-US" dirty="0">
                <a:solidFill>
                  <a:srgbClr val="FFFFFF"/>
                </a:solidFill>
              </a:defRPr>
            </a:lvl1pPr>
          </a:lstStyle>
          <a:p>
            <a:r>
              <a:rPr kumimoji="0" lang="en-US" smtClean="0"/>
              <a:t>Click to edit Master title style</a:t>
            </a:r>
            <a:endParaRPr kumimoji="0" lang="en-US"/>
          </a:p>
        </p:txBody>
      </p:sp>
    </p:spTree>
  </p:cSld>
  <p:clrMapOvr>
    <a:overrideClrMapping bg1="lt1" tx1="dk1" bg2="lt2" tx2="dk2" accent1="accent1" accent2="accent2" accent3="accent3" accent4="accent4" accent5="accent5" accent6="accent6" hlink="hlink" folHlink="folHlink"/>
  </p:clrMapOvr>
  <p:transition>
    <p:wipe dir="r"/>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5" name="Footer Placeholder 4"/>
          <p:cNvSpPr>
            <a:spLocks noGrp="1"/>
          </p:cNvSpPr>
          <p:nvPr>
            <p:ph type="ftr" sz="quarter" idx="11"/>
          </p:nvPr>
        </p:nvSpPr>
        <p:spPr/>
        <p:txBody>
          <a:bodyPr/>
          <a:lstStyle/>
          <a:p>
            <a:endParaRPr lang="lt-LT"/>
          </a:p>
        </p:txBody>
      </p:sp>
      <p:sp>
        <p:nvSpPr>
          <p:cNvPr id="6" name="Slide Number Placeholder 5"/>
          <p:cNvSpPr>
            <a:spLocks noGrp="1"/>
          </p:cNvSpPr>
          <p:nvPr>
            <p:ph type="sldNum" sz="quarter" idx="12"/>
          </p:nvPr>
        </p:nvSpPr>
        <p:spPr/>
        <p:txBody>
          <a:bodyPr/>
          <a:lstStyle/>
          <a:p>
            <a:fld id="{A8912008-0B7D-4E52-9E35-FE0643658B15}" type="slidenum">
              <a:rPr lang="lt-LT" smtClean="0"/>
              <a:pPr/>
              <a:t>‹#›</a:t>
            </a:fld>
            <a:endParaRPr lang="lt-LT"/>
          </a:p>
        </p:txBody>
      </p:sp>
    </p:spTree>
  </p:cSld>
  <p:clrMapOvr>
    <a:masterClrMapping/>
  </p:clrMapOvr>
  <p:transition>
    <p:wipe dir="r"/>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41"/>
            <a:ext cx="2011680" cy="5851525"/>
          </a:xfrm>
        </p:spPr>
        <p:txBody>
          <a:bodyPr vert="eaVert"/>
          <a:lstStyle/>
          <a:p>
            <a:r>
              <a:rPr kumimoji="0" lang="en-US" smtClean="0"/>
              <a:t>Click to edit Master title style</a:t>
            </a:r>
            <a:endParaRPr kumimoji="0" lang="en-US"/>
          </a:p>
        </p:txBody>
      </p:sp>
      <p:sp>
        <p:nvSpPr>
          <p:cNvPr id="3" name="Vertical Text Placeholder 2"/>
          <p:cNvSpPr>
            <a:spLocks noGrp="1"/>
          </p:cNvSpPr>
          <p:nvPr>
            <p:ph type="body" orient="vert" idx="1"/>
          </p:nvPr>
        </p:nvSpPr>
        <p:spPr>
          <a:xfrm>
            <a:off x="914400" y="274640"/>
            <a:ext cx="5562600" cy="5851525"/>
          </a:xfrm>
        </p:spPr>
        <p:txBody>
          <a:bodyPr vert="eaVert"/>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4" name="Date Placeholder 3"/>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5" name="Footer Placeholder 4"/>
          <p:cNvSpPr>
            <a:spLocks noGrp="1"/>
          </p:cNvSpPr>
          <p:nvPr>
            <p:ph type="ftr" sz="quarter" idx="11"/>
          </p:nvPr>
        </p:nvSpPr>
        <p:spPr/>
        <p:txBody>
          <a:bodyPr/>
          <a:lstStyle/>
          <a:p>
            <a:endParaRPr lang="lt-LT"/>
          </a:p>
        </p:txBody>
      </p:sp>
      <p:sp>
        <p:nvSpPr>
          <p:cNvPr id="6" name="Slide Number Placeholder 5"/>
          <p:cNvSpPr>
            <a:spLocks noGrp="1"/>
          </p:cNvSpPr>
          <p:nvPr>
            <p:ph type="sldNum" sz="quarter" idx="12"/>
          </p:nvPr>
        </p:nvSpPr>
        <p:spPr/>
        <p:txBody>
          <a:bodyPr/>
          <a:lstStyle/>
          <a:p>
            <a:fld id="{A8912008-0B7D-4E52-9E35-FE0643658B15}" type="slidenum">
              <a:rPr lang="lt-LT" smtClean="0"/>
              <a:pPr/>
              <a:t>‹#›</a:t>
            </a:fld>
            <a:endParaRPr lang="lt-LT"/>
          </a:p>
        </p:txBody>
      </p:sp>
    </p:spTree>
  </p:cSld>
  <p:clrMapOvr>
    <a:masterClrMapping/>
  </p:clrMapOvr>
  <p:transition>
    <p:wipe dir="r"/>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4" name="Date Placeholder 3"/>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5" name="Footer Placeholder 4"/>
          <p:cNvSpPr>
            <a:spLocks noGrp="1"/>
          </p:cNvSpPr>
          <p:nvPr>
            <p:ph type="ftr" sz="quarter" idx="11"/>
          </p:nvPr>
        </p:nvSpPr>
        <p:spPr/>
        <p:txBody>
          <a:bodyPr/>
          <a:lstStyle/>
          <a:p>
            <a:endParaRPr lang="lt-LT"/>
          </a:p>
        </p:txBody>
      </p:sp>
      <p:sp>
        <p:nvSpPr>
          <p:cNvPr id="6" name="Slide Number Placeholder 5"/>
          <p:cNvSpPr>
            <a:spLocks noGrp="1"/>
          </p:cNvSpPr>
          <p:nvPr>
            <p:ph type="sldNum" sz="quarter" idx="12"/>
          </p:nvPr>
        </p:nvSpPr>
        <p:spPr/>
        <p:txBody>
          <a:bodyPr/>
          <a:lstStyle/>
          <a:p>
            <a:fld id="{A8912008-0B7D-4E52-9E35-FE0643658B15}" type="slidenum">
              <a:rPr lang="lt-LT" smtClean="0"/>
              <a:pPr/>
              <a:t>‹#›</a:t>
            </a:fld>
            <a:endParaRPr lang="lt-LT"/>
          </a:p>
        </p:txBody>
      </p:sp>
      <p:sp>
        <p:nvSpPr>
          <p:cNvPr id="8" name="Content Placeholder 7"/>
          <p:cNvSpPr>
            <a:spLocks noGrp="1"/>
          </p:cNvSpPr>
          <p:nvPr>
            <p:ph sz="quarter" idx="1"/>
          </p:nvPr>
        </p:nvSpPr>
        <p:spPr>
          <a:xfrm>
            <a:off x="914400" y="1447800"/>
            <a:ext cx="777240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transition>
    <p:wipe dir="r"/>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sp>
        <p:nvSpPr>
          <p:cNvPr id="11" name="Rectangle 10"/>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10" name="Rounded Rectangle 9"/>
          <p:cNvSpPr/>
          <p:nvPr/>
        </p:nvSpPr>
        <p:spPr>
          <a:xfrm>
            <a:off x="65313" y="69755"/>
            <a:ext cx="9013372" cy="6692201"/>
          </a:xfrm>
          <a:prstGeom prst="roundRect">
            <a:avLst>
              <a:gd name="adj" fmla="val 4929"/>
            </a:avLst>
          </a:prstGeom>
          <a:ln w="6350" cap="sq" cmpd="sng" algn="ctr">
            <a:solidFill>
              <a:schemeClr val="tx1">
                <a:alpha val="100000"/>
              </a:schemeClr>
            </a:solidFill>
            <a:prstDash val="solid"/>
          </a:ln>
          <a:effectLst/>
        </p:spPr>
        <p:style>
          <a:lnRef idx="3">
            <a:schemeClr val="lt1"/>
          </a:lnRef>
          <a:fillRef idx="1003">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722313" y="952500"/>
            <a:ext cx="7772400" cy="1362075"/>
          </a:xfrm>
        </p:spPr>
        <p:txBody>
          <a:bodyPr anchor="b" anchorCtr="0"/>
          <a:lstStyle>
            <a:lvl1pPr algn="l">
              <a:buNone/>
              <a:defRPr sz="4000" b="0" cap="none"/>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722313" y="2547938"/>
            <a:ext cx="7772400" cy="1338262"/>
          </a:xfrm>
        </p:spPr>
        <p:txBody>
          <a:bodyPr anchor="t" anchorCtr="0"/>
          <a:lstStyle>
            <a:lvl1pPr marL="0" indent="0">
              <a:buNone/>
              <a:defRPr sz="24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smtClean="0"/>
              <a:t>Click to edit Master text styles</a:t>
            </a:r>
          </a:p>
        </p:txBody>
      </p:sp>
      <p:sp>
        <p:nvSpPr>
          <p:cNvPr id="4" name="Date Placeholder 3"/>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5" name="Footer Placeholder 4"/>
          <p:cNvSpPr>
            <a:spLocks noGrp="1"/>
          </p:cNvSpPr>
          <p:nvPr>
            <p:ph type="ftr" sz="quarter" idx="11"/>
          </p:nvPr>
        </p:nvSpPr>
        <p:spPr>
          <a:xfrm>
            <a:off x="800100" y="6172200"/>
            <a:ext cx="4000500" cy="457200"/>
          </a:xfrm>
        </p:spPr>
        <p:txBody>
          <a:bodyPr/>
          <a:lstStyle/>
          <a:p>
            <a:endParaRPr lang="lt-LT"/>
          </a:p>
        </p:txBody>
      </p:sp>
      <p:sp>
        <p:nvSpPr>
          <p:cNvPr id="7" name="Rectangle 6"/>
          <p:cNvSpPr/>
          <p:nvPr/>
        </p:nvSpPr>
        <p:spPr>
          <a:xfrm flipV="1">
            <a:off x="69412" y="2376830"/>
            <a:ext cx="9013515"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angle 7"/>
          <p:cNvSpPr/>
          <p:nvPr/>
        </p:nvSpPr>
        <p:spPr>
          <a:xfrm>
            <a:off x="69146" y="2341475"/>
            <a:ext cx="9013781"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Rectangle 8"/>
          <p:cNvSpPr/>
          <p:nvPr/>
        </p:nvSpPr>
        <p:spPr>
          <a:xfrm>
            <a:off x="68306" y="2468880"/>
            <a:ext cx="9014621" cy="45720"/>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6" name="Slide Number Placeholder 5"/>
          <p:cNvSpPr>
            <a:spLocks noGrp="1"/>
          </p:cNvSpPr>
          <p:nvPr>
            <p:ph type="sldNum" sz="quarter" idx="12"/>
          </p:nvPr>
        </p:nvSpPr>
        <p:spPr>
          <a:xfrm>
            <a:off x="146304" y="6208776"/>
            <a:ext cx="457200" cy="457200"/>
          </a:xfrm>
        </p:spPr>
        <p:txBody>
          <a:bodyPr/>
          <a:lstStyle/>
          <a:p>
            <a:fld id="{A8912008-0B7D-4E52-9E35-FE0643658B15}" type="slidenum">
              <a:rPr lang="lt-LT" smtClean="0"/>
              <a:pPr/>
              <a:t>‹#›</a:t>
            </a:fld>
            <a:endParaRPr lang="lt-LT"/>
          </a:p>
        </p:txBody>
      </p:sp>
    </p:spTree>
  </p:cSld>
  <p:clrMapOvr>
    <a:overrideClrMapping bg1="lt1" tx1="dk1" bg2="lt2" tx2="dk2" accent1="accent1" accent2="accent2" accent3="accent3" accent4="accent4" accent5="accent5" accent6="accent6" hlink="hlink" folHlink="folHlink"/>
  </p:clrMapOvr>
  <p:transition>
    <p:wipe dir="r"/>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5" name="Date Placeholder 4"/>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6" name="Footer Placeholder 5"/>
          <p:cNvSpPr>
            <a:spLocks noGrp="1"/>
          </p:cNvSpPr>
          <p:nvPr>
            <p:ph type="ftr" sz="quarter" idx="11"/>
          </p:nvPr>
        </p:nvSpPr>
        <p:spPr/>
        <p:txBody>
          <a:bodyPr/>
          <a:lstStyle/>
          <a:p>
            <a:endParaRPr lang="lt-LT"/>
          </a:p>
        </p:txBody>
      </p:sp>
      <p:sp>
        <p:nvSpPr>
          <p:cNvPr id="7" name="Slide Number Placeholder 6"/>
          <p:cNvSpPr>
            <a:spLocks noGrp="1"/>
          </p:cNvSpPr>
          <p:nvPr>
            <p:ph type="sldNum" sz="quarter" idx="12"/>
          </p:nvPr>
        </p:nvSpPr>
        <p:spPr/>
        <p:txBody>
          <a:bodyPr/>
          <a:lstStyle/>
          <a:p>
            <a:fld id="{A8912008-0B7D-4E52-9E35-FE0643658B15}" type="slidenum">
              <a:rPr lang="lt-LT" smtClean="0"/>
              <a:pPr/>
              <a:t>‹#›</a:t>
            </a:fld>
            <a:endParaRPr lang="lt-LT"/>
          </a:p>
        </p:txBody>
      </p:sp>
      <p:sp>
        <p:nvSpPr>
          <p:cNvPr id="9" name="Content Placeholder 8"/>
          <p:cNvSpPr>
            <a:spLocks noGrp="1"/>
          </p:cNvSpPr>
          <p:nvPr>
            <p:ph sz="quarter" idx="1"/>
          </p:nvPr>
        </p:nvSpPr>
        <p:spPr>
          <a:xfrm>
            <a:off x="914400" y="1447800"/>
            <a:ext cx="374904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1" name="Content Placeholder 10"/>
          <p:cNvSpPr>
            <a:spLocks noGrp="1"/>
          </p:cNvSpPr>
          <p:nvPr>
            <p:ph sz="quarter" idx="2"/>
          </p:nvPr>
        </p:nvSpPr>
        <p:spPr>
          <a:xfrm>
            <a:off x="4933950" y="1447800"/>
            <a:ext cx="3749040" cy="45720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transition>
    <p:wipe dir="r"/>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914400" y="273050"/>
            <a:ext cx="7772400" cy="1143000"/>
          </a:xfrm>
        </p:spPr>
        <p:txBody>
          <a:bodyPr anchor="b" anchorCtr="0"/>
          <a:lstStyle>
            <a:lvl1pPr>
              <a:defRPr/>
            </a:lvl1pPr>
          </a:lstStyle>
          <a:p>
            <a:r>
              <a:rPr kumimoji="0" lang="en-US" smtClean="0"/>
              <a:t>Click to edit Master title style</a:t>
            </a:r>
            <a:endParaRPr kumimoji="0" lang="en-US"/>
          </a:p>
        </p:txBody>
      </p:sp>
      <p:sp>
        <p:nvSpPr>
          <p:cNvPr id="3" name="Text Placeholder 2"/>
          <p:cNvSpPr>
            <a:spLocks noGrp="1"/>
          </p:cNvSpPr>
          <p:nvPr>
            <p:ph type="body" idx="1"/>
          </p:nvPr>
        </p:nvSpPr>
        <p:spPr>
          <a:xfrm>
            <a:off x="9144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4" name="Text Placeholder 3"/>
          <p:cNvSpPr>
            <a:spLocks noGrp="1"/>
          </p:cNvSpPr>
          <p:nvPr>
            <p:ph type="body" sz="half" idx="3"/>
          </p:nvPr>
        </p:nvSpPr>
        <p:spPr>
          <a:xfrm>
            <a:off x="4953000" y="1447800"/>
            <a:ext cx="3733800" cy="762000"/>
          </a:xfrm>
          <a:noFill/>
          <a:ln w="12700" cap="sq" cmpd="sng" algn="ctr">
            <a:noFill/>
            <a:prstDash val="solid"/>
          </a:ln>
        </p:spPr>
        <p:txBody>
          <a:bodyPr lIns="91440" anchor="b" anchorCtr="0">
            <a:noAutofit/>
          </a:bodyPr>
          <a:lstStyle>
            <a:lvl1pPr marL="0" indent="0">
              <a:buNone/>
              <a:defRPr sz="2400" b="1">
                <a:solidFill>
                  <a:schemeClr val="accent1"/>
                </a:solidFill>
                <a:latin typeface="+mj-lt"/>
                <a:ea typeface="+mj-ea"/>
                <a:cs typeface="+mj-cs"/>
              </a:defRPr>
            </a:lvl1pPr>
            <a:lvl2pPr>
              <a:buNone/>
              <a:defRPr sz="2000" b="1"/>
            </a:lvl2pPr>
            <a:lvl3pPr>
              <a:buNone/>
              <a:defRPr sz="1800" b="1"/>
            </a:lvl3pPr>
            <a:lvl4pPr>
              <a:buNone/>
              <a:defRPr sz="1600" b="1"/>
            </a:lvl4pPr>
            <a:lvl5pPr>
              <a:buNone/>
              <a:defRPr sz="1600" b="1"/>
            </a:lvl5pPr>
          </a:lstStyle>
          <a:p>
            <a:pPr lvl="0" eaLnBrk="1" latinLnBrk="0" hangingPunct="1"/>
            <a:r>
              <a:rPr kumimoji="0" lang="en-US" smtClean="0"/>
              <a:t>Click to edit Master text styles</a:t>
            </a:r>
          </a:p>
        </p:txBody>
      </p:sp>
      <p:sp>
        <p:nvSpPr>
          <p:cNvPr id="7" name="Date Placeholder 6"/>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8" name="Footer Placeholder 7"/>
          <p:cNvSpPr>
            <a:spLocks noGrp="1"/>
          </p:cNvSpPr>
          <p:nvPr>
            <p:ph type="ftr" sz="quarter" idx="11"/>
          </p:nvPr>
        </p:nvSpPr>
        <p:spPr/>
        <p:txBody>
          <a:bodyPr/>
          <a:lstStyle/>
          <a:p>
            <a:endParaRPr lang="lt-LT"/>
          </a:p>
        </p:txBody>
      </p:sp>
      <p:sp>
        <p:nvSpPr>
          <p:cNvPr id="9" name="Slide Number Placeholder 8"/>
          <p:cNvSpPr>
            <a:spLocks noGrp="1"/>
          </p:cNvSpPr>
          <p:nvPr>
            <p:ph type="sldNum" sz="quarter" idx="12"/>
          </p:nvPr>
        </p:nvSpPr>
        <p:spPr/>
        <p:txBody>
          <a:bodyPr/>
          <a:lstStyle/>
          <a:p>
            <a:fld id="{A8912008-0B7D-4E52-9E35-FE0643658B15}" type="slidenum">
              <a:rPr lang="lt-LT" smtClean="0"/>
              <a:pPr/>
              <a:t>‹#›</a:t>
            </a:fld>
            <a:endParaRPr lang="lt-LT"/>
          </a:p>
        </p:txBody>
      </p:sp>
      <p:sp>
        <p:nvSpPr>
          <p:cNvPr id="11" name="Content Placeholder 10"/>
          <p:cNvSpPr>
            <a:spLocks noGrp="1"/>
          </p:cNvSpPr>
          <p:nvPr>
            <p:ph sz="half" idx="2"/>
          </p:nvPr>
        </p:nvSpPr>
        <p:spPr>
          <a:xfrm>
            <a:off x="914400" y="2247900"/>
            <a:ext cx="3733800" cy="38862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
        <p:nvSpPr>
          <p:cNvPr id="13" name="Content Placeholder 12"/>
          <p:cNvSpPr>
            <a:spLocks noGrp="1"/>
          </p:cNvSpPr>
          <p:nvPr>
            <p:ph sz="half" idx="4"/>
          </p:nvPr>
        </p:nvSpPr>
        <p:spPr>
          <a:xfrm>
            <a:off x="4953000" y="2247900"/>
            <a:ext cx="3733800" cy="38862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transition>
    <p:wipe dir="r"/>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smtClean="0"/>
              <a:t>Click to edit Master title style</a:t>
            </a:r>
            <a:endParaRPr kumimoji="0" lang="en-US"/>
          </a:p>
        </p:txBody>
      </p:sp>
      <p:sp>
        <p:nvSpPr>
          <p:cNvPr id="3" name="Date Placeholder 2"/>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4" name="Footer Placeholder 3"/>
          <p:cNvSpPr>
            <a:spLocks noGrp="1"/>
          </p:cNvSpPr>
          <p:nvPr>
            <p:ph type="ftr" sz="quarter" idx="11"/>
          </p:nvPr>
        </p:nvSpPr>
        <p:spPr/>
        <p:txBody>
          <a:bodyPr/>
          <a:lstStyle/>
          <a:p>
            <a:endParaRPr lang="lt-LT"/>
          </a:p>
        </p:txBody>
      </p:sp>
      <p:sp>
        <p:nvSpPr>
          <p:cNvPr id="5" name="Slide Number Placeholder 4"/>
          <p:cNvSpPr>
            <a:spLocks noGrp="1"/>
          </p:cNvSpPr>
          <p:nvPr>
            <p:ph type="sldNum" sz="quarter" idx="12"/>
          </p:nvPr>
        </p:nvSpPr>
        <p:spPr/>
        <p:txBody>
          <a:bodyPr/>
          <a:lstStyle/>
          <a:p>
            <a:fld id="{A8912008-0B7D-4E52-9E35-FE0643658B15}" type="slidenum">
              <a:rPr lang="lt-LT" smtClean="0"/>
              <a:pPr/>
              <a:t>‹#›</a:t>
            </a:fld>
            <a:endParaRPr lang="lt-LT"/>
          </a:p>
        </p:txBody>
      </p:sp>
    </p:spTree>
  </p:cSld>
  <p:clrMapOvr>
    <a:masterClrMapping/>
  </p:clrMapOvr>
  <p:transition>
    <p:wipe dir="r"/>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3" name="Footer Placeholder 2"/>
          <p:cNvSpPr>
            <a:spLocks noGrp="1"/>
          </p:cNvSpPr>
          <p:nvPr>
            <p:ph type="ftr" sz="quarter" idx="11"/>
          </p:nvPr>
        </p:nvSpPr>
        <p:spPr/>
        <p:txBody>
          <a:bodyPr/>
          <a:lstStyle/>
          <a:p>
            <a:endParaRPr lang="lt-LT"/>
          </a:p>
        </p:txBody>
      </p:sp>
      <p:sp>
        <p:nvSpPr>
          <p:cNvPr id="4" name="Slide Number Placeholder 3"/>
          <p:cNvSpPr>
            <a:spLocks noGrp="1"/>
          </p:cNvSpPr>
          <p:nvPr>
            <p:ph type="sldNum" sz="quarter" idx="12"/>
          </p:nvPr>
        </p:nvSpPr>
        <p:spPr/>
        <p:txBody>
          <a:bodyPr/>
          <a:lstStyle/>
          <a:p>
            <a:fld id="{A8912008-0B7D-4E52-9E35-FE0643658B15}" type="slidenum">
              <a:rPr lang="lt-LT" smtClean="0"/>
              <a:pPr/>
              <a:t>‹#›</a:t>
            </a:fld>
            <a:endParaRPr lang="lt-LT"/>
          </a:p>
        </p:txBody>
      </p:sp>
    </p:spTree>
  </p:cSld>
  <p:clrMapOvr>
    <a:masterClrMapping/>
  </p:clrMapOvr>
  <p:transition>
    <p:wipe dir="r"/>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8" name="Rectangle 7"/>
          <p:cNvSpPr/>
          <p:nvPr/>
        </p:nvSpPr>
        <p:spPr>
          <a:xfrm>
            <a:off x="0" y="0"/>
            <a:ext cx="9144000" cy="6858000"/>
          </a:xfrm>
          <a:prstGeom prst="rect">
            <a:avLst/>
          </a:prstGeom>
          <a:solidFill>
            <a:srgbClr val="FFFFFF"/>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useBgFill="1">
        <p:nvSpPr>
          <p:cNvPr id="9" name="Rounded Rectangle 8"/>
          <p:cNvSpPr/>
          <p:nvPr/>
        </p:nvSpPr>
        <p:spPr>
          <a:xfrm>
            <a:off x="64008"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 name="Title 1"/>
          <p:cNvSpPr>
            <a:spLocks noGrp="1"/>
          </p:cNvSpPr>
          <p:nvPr>
            <p:ph type="title"/>
          </p:nvPr>
        </p:nvSpPr>
        <p:spPr>
          <a:xfrm>
            <a:off x="914400" y="273050"/>
            <a:ext cx="7772400" cy="1143000"/>
          </a:xfrm>
        </p:spPr>
        <p:txBody>
          <a:bodyPr anchor="b" anchorCtr="0"/>
          <a:lstStyle>
            <a:lvl1pPr algn="l">
              <a:buNone/>
              <a:defRPr sz="4000" b="0"/>
            </a:lvl1pPr>
          </a:lstStyle>
          <a:p>
            <a:r>
              <a:rPr kumimoji="0" lang="en-US" smtClean="0"/>
              <a:t>Click to edit Master title style</a:t>
            </a:r>
            <a:endParaRPr kumimoji="0" lang="en-US"/>
          </a:p>
        </p:txBody>
      </p:sp>
      <p:sp>
        <p:nvSpPr>
          <p:cNvPr id="3" name="Text Placeholder 2"/>
          <p:cNvSpPr>
            <a:spLocks noGrp="1"/>
          </p:cNvSpPr>
          <p:nvPr>
            <p:ph type="body" idx="2"/>
          </p:nvPr>
        </p:nvSpPr>
        <p:spPr>
          <a:xfrm>
            <a:off x="914400" y="1600200"/>
            <a:ext cx="1905000" cy="4495800"/>
          </a:xfrm>
        </p:spPr>
        <p:txBody>
          <a:bodyPr/>
          <a:lstStyle>
            <a:lvl1pPr marL="0" indent="0">
              <a:buNone/>
              <a:defRPr sz="1800"/>
            </a:lvl1pPr>
            <a:lvl2pPr>
              <a:buNone/>
              <a:defRPr sz="1200"/>
            </a:lvl2pPr>
            <a:lvl3pPr>
              <a:buNone/>
              <a:defRPr sz="1000"/>
            </a:lvl3pPr>
            <a:lvl4pPr>
              <a:buNone/>
              <a:defRPr sz="900"/>
            </a:lvl4pPr>
            <a:lvl5pPr>
              <a:buNone/>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6" name="Footer Placeholder 5"/>
          <p:cNvSpPr>
            <a:spLocks noGrp="1"/>
          </p:cNvSpPr>
          <p:nvPr>
            <p:ph type="ftr" sz="quarter" idx="11"/>
          </p:nvPr>
        </p:nvSpPr>
        <p:spPr/>
        <p:txBody>
          <a:bodyPr/>
          <a:lstStyle/>
          <a:p>
            <a:endParaRPr lang="lt-LT"/>
          </a:p>
        </p:txBody>
      </p:sp>
      <p:sp>
        <p:nvSpPr>
          <p:cNvPr id="7" name="Slide Number Placeholder 6"/>
          <p:cNvSpPr>
            <a:spLocks noGrp="1"/>
          </p:cNvSpPr>
          <p:nvPr>
            <p:ph type="sldNum" sz="quarter" idx="12"/>
          </p:nvPr>
        </p:nvSpPr>
        <p:spPr/>
        <p:txBody>
          <a:bodyPr/>
          <a:lstStyle/>
          <a:p>
            <a:fld id="{A8912008-0B7D-4E52-9E35-FE0643658B15}" type="slidenum">
              <a:rPr lang="lt-LT" smtClean="0"/>
              <a:pPr/>
              <a:t>‹#›</a:t>
            </a:fld>
            <a:endParaRPr lang="lt-LT"/>
          </a:p>
        </p:txBody>
      </p:sp>
      <p:sp>
        <p:nvSpPr>
          <p:cNvPr id="11" name="Content Placeholder 10"/>
          <p:cNvSpPr>
            <a:spLocks noGrp="1"/>
          </p:cNvSpPr>
          <p:nvPr>
            <p:ph sz="quarter" idx="1"/>
          </p:nvPr>
        </p:nvSpPr>
        <p:spPr>
          <a:xfrm>
            <a:off x="2971800" y="1600200"/>
            <a:ext cx="5715000" cy="4495800"/>
          </a:xfrm>
        </p:spPr>
        <p:txBody>
          <a:bodyPr vert="horz"/>
          <a:lstStyle/>
          <a:p>
            <a:pPr lvl="0" eaLnBrk="1" latinLnBrk="0" hangingPunct="1"/>
            <a:r>
              <a:rPr lang="en-US" smtClean="0"/>
              <a:t>Click to edit Master text styles</a:t>
            </a:r>
          </a:p>
          <a:p>
            <a:pPr lvl="1" eaLnBrk="1" latinLnBrk="0" hangingPunct="1"/>
            <a:r>
              <a:rPr lang="en-US" smtClean="0"/>
              <a:t>Second level</a:t>
            </a:r>
          </a:p>
          <a:p>
            <a:pPr lvl="2" eaLnBrk="1" latinLnBrk="0" hangingPunct="1"/>
            <a:r>
              <a:rPr lang="en-US" smtClean="0"/>
              <a:t>Third level</a:t>
            </a:r>
          </a:p>
          <a:p>
            <a:pPr lvl="3" eaLnBrk="1" latinLnBrk="0" hangingPunct="1"/>
            <a:r>
              <a:rPr lang="en-US" smtClean="0"/>
              <a:t>Fourth level</a:t>
            </a:r>
          </a:p>
          <a:p>
            <a:pPr lvl="4" eaLnBrk="1" latinLnBrk="0" hangingPunct="1"/>
            <a:r>
              <a:rPr lang="en-US" smtClean="0"/>
              <a:t>Fifth level</a:t>
            </a:r>
            <a:endParaRPr kumimoji="0" lang="en-US"/>
          </a:p>
        </p:txBody>
      </p:sp>
    </p:spTree>
  </p:cSld>
  <p:clrMapOvr>
    <a:masterClrMapping/>
  </p:clrMapOvr>
  <p:transition>
    <p:wipe dir="r"/>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914400" y="4900550"/>
            <a:ext cx="7315200" cy="522288"/>
          </a:xfrm>
        </p:spPr>
        <p:txBody>
          <a:bodyPr anchor="ctr">
            <a:noAutofit/>
          </a:bodyPr>
          <a:lstStyle>
            <a:lvl1pPr algn="l">
              <a:buNone/>
              <a:defRPr sz="2800" b="0"/>
            </a:lvl1pPr>
          </a:lstStyle>
          <a:p>
            <a:r>
              <a:rPr kumimoji="0" lang="en-US" smtClean="0"/>
              <a:t>Click to edit Master title style</a:t>
            </a:r>
            <a:endParaRPr kumimoji="0" lang="en-US"/>
          </a:p>
        </p:txBody>
      </p:sp>
      <p:sp>
        <p:nvSpPr>
          <p:cNvPr id="4" name="Text Placeholder 3"/>
          <p:cNvSpPr>
            <a:spLocks noGrp="1"/>
          </p:cNvSpPr>
          <p:nvPr>
            <p:ph type="body" sz="half" idx="2"/>
          </p:nvPr>
        </p:nvSpPr>
        <p:spPr>
          <a:xfrm>
            <a:off x="914400" y="5445825"/>
            <a:ext cx="7315200" cy="685800"/>
          </a:xfrm>
        </p:spPr>
        <p:txBody>
          <a:bodyPr/>
          <a:lstStyle>
            <a:lvl1pPr marL="0" indent="0">
              <a:buFontTx/>
              <a:buNone/>
              <a:defRPr sz="1600"/>
            </a:lvl1pPr>
            <a:lvl2pPr>
              <a:defRPr sz="1200"/>
            </a:lvl2pPr>
            <a:lvl3pPr>
              <a:defRPr sz="1000"/>
            </a:lvl3pPr>
            <a:lvl4pPr>
              <a:defRPr sz="900"/>
            </a:lvl4pPr>
            <a:lvl5pPr>
              <a:defRPr sz="900"/>
            </a:lvl5pPr>
          </a:lstStyle>
          <a:p>
            <a:pPr lvl="0" eaLnBrk="1" latinLnBrk="0" hangingPunct="1"/>
            <a:r>
              <a:rPr kumimoji="0" lang="en-US" smtClean="0"/>
              <a:t>Click to edit Master text styles</a:t>
            </a:r>
          </a:p>
        </p:txBody>
      </p:sp>
      <p:sp>
        <p:nvSpPr>
          <p:cNvPr id="5" name="Date Placeholder 4"/>
          <p:cNvSpPr>
            <a:spLocks noGrp="1"/>
          </p:cNvSpPr>
          <p:nvPr>
            <p:ph type="dt" sz="half" idx="10"/>
          </p:nvPr>
        </p:nvSpPr>
        <p:spPr/>
        <p:txBody>
          <a:bodyPr/>
          <a:lstStyle/>
          <a:p>
            <a:fld id="{24CFFE18-1BA3-4EE9-B109-B1D568900086}" type="datetimeFigureOut">
              <a:rPr lang="lt-LT" smtClean="0"/>
              <a:pPr/>
              <a:t>2010.11.20</a:t>
            </a:fld>
            <a:endParaRPr lang="lt-LT"/>
          </a:p>
        </p:txBody>
      </p:sp>
      <p:sp>
        <p:nvSpPr>
          <p:cNvPr id="6" name="Footer Placeholder 5"/>
          <p:cNvSpPr>
            <a:spLocks noGrp="1"/>
          </p:cNvSpPr>
          <p:nvPr>
            <p:ph type="ftr" sz="quarter" idx="11"/>
          </p:nvPr>
        </p:nvSpPr>
        <p:spPr>
          <a:xfrm>
            <a:off x="914400" y="6172200"/>
            <a:ext cx="3886200" cy="457200"/>
          </a:xfrm>
        </p:spPr>
        <p:txBody>
          <a:bodyPr/>
          <a:lstStyle/>
          <a:p>
            <a:endParaRPr lang="lt-LT"/>
          </a:p>
        </p:txBody>
      </p:sp>
      <p:sp>
        <p:nvSpPr>
          <p:cNvPr id="7" name="Slide Number Placeholder 6"/>
          <p:cNvSpPr>
            <a:spLocks noGrp="1"/>
          </p:cNvSpPr>
          <p:nvPr>
            <p:ph type="sldNum" sz="quarter" idx="12"/>
          </p:nvPr>
        </p:nvSpPr>
        <p:spPr>
          <a:xfrm>
            <a:off x="146304" y="6208776"/>
            <a:ext cx="457200" cy="457200"/>
          </a:xfrm>
        </p:spPr>
        <p:txBody>
          <a:bodyPr/>
          <a:lstStyle/>
          <a:p>
            <a:fld id="{A8912008-0B7D-4E52-9E35-FE0643658B15}" type="slidenum">
              <a:rPr lang="lt-LT" smtClean="0"/>
              <a:pPr/>
              <a:t>‹#›</a:t>
            </a:fld>
            <a:endParaRPr lang="lt-LT"/>
          </a:p>
        </p:txBody>
      </p:sp>
      <p:sp>
        <p:nvSpPr>
          <p:cNvPr id="11" name="Rectangle 10"/>
          <p:cNvSpPr/>
          <p:nvPr/>
        </p:nvSpPr>
        <p:spPr>
          <a:xfrm flipV="1">
            <a:off x="68307" y="4683555"/>
            <a:ext cx="9006840" cy="91440"/>
          </a:xfrm>
          <a:prstGeom prst="rect">
            <a:avLst/>
          </a:prstGeom>
          <a:solidFill>
            <a:schemeClr val="accent1">
              <a:alpha val="10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Rectangle 11"/>
          <p:cNvSpPr/>
          <p:nvPr/>
        </p:nvSpPr>
        <p:spPr>
          <a:xfrm>
            <a:off x="68508" y="4650474"/>
            <a:ext cx="9006639" cy="45719"/>
          </a:xfrm>
          <a:prstGeom prst="rect">
            <a:avLst/>
          </a:prstGeom>
          <a:solidFill>
            <a:schemeClr val="accent1">
              <a:tint val="60000"/>
            </a:schemeClr>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3" name="Rectangle 12"/>
          <p:cNvSpPr/>
          <p:nvPr/>
        </p:nvSpPr>
        <p:spPr>
          <a:xfrm>
            <a:off x="68510" y="4773224"/>
            <a:ext cx="9006637" cy="48807"/>
          </a:xfrm>
          <a:prstGeom prst="rect">
            <a:avLst/>
          </a:prstGeom>
          <a:solidFill>
            <a:schemeClr val="accent5"/>
          </a:solidFill>
          <a:ln w="19050" cap="sq"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 name="Picture Placeholder 2"/>
          <p:cNvSpPr>
            <a:spLocks noGrp="1"/>
          </p:cNvSpPr>
          <p:nvPr>
            <p:ph type="pic" idx="1"/>
          </p:nvPr>
        </p:nvSpPr>
        <p:spPr>
          <a:xfrm>
            <a:off x="68308" y="66675"/>
            <a:ext cx="9001873" cy="4581525"/>
          </a:xfrm>
          <a:prstGeom prst="round2SameRect">
            <a:avLst>
              <a:gd name="adj1" fmla="val 7101"/>
              <a:gd name="adj2" fmla="val 0"/>
            </a:avLst>
          </a:prstGeom>
          <a:solidFill>
            <a:schemeClr val="bg2"/>
          </a:solidFill>
          <a:ln w="6350">
            <a:solidFill>
              <a:schemeClr val="tx1"/>
            </a:solidFill>
          </a:ln>
        </p:spPr>
        <p:txBody>
          <a:bodyPr/>
          <a:lstStyle>
            <a:lvl1pPr marL="0" indent="0">
              <a:buNone/>
              <a:defRPr sz="3200"/>
            </a:lvl1pPr>
          </a:lstStyle>
          <a:p>
            <a:r>
              <a:rPr kumimoji="0" lang="en-US" smtClean="0"/>
              <a:t>Click icon to add picture</a:t>
            </a:r>
            <a:endParaRPr kumimoji="0" lang="en-US" dirty="0"/>
          </a:p>
        </p:txBody>
      </p:sp>
    </p:spTree>
  </p:cSld>
  <p:clrMapOvr>
    <a:masterClrMapping/>
  </p:clrMapOvr>
  <p:transition>
    <p:wipe dir="r"/>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9" name="Rectangle 8"/>
          <p:cNvSpPr/>
          <p:nvPr/>
        </p:nvSpPr>
        <p:spPr>
          <a:xfrm>
            <a:off x="0" y="0"/>
            <a:ext cx="9144000" cy="6858000"/>
          </a:xfrm>
          <a:prstGeom prst="rect">
            <a:avLst/>
          </a:prstGeom>
          <a:solidFill>
            <a:srgbClr val="FFFFFF"/>
          </a:solidFill>
          <a:ln w="12700" cap="flat" cmpd="sng" algn="ctr">
            <a:noFill/>
            <a:prstDash val="solid"/>
          </a:ln>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useBgFill="1">
        <p:nvSpPr>
          <p:cNvPr id="8" name="Rounded Rectangle 7"/>
          <p:cNvSpPr/>
          <p:nvPr/>
        </p:nvSpPr>
        <p:spPr>
          <a:xfrm>
            <a:off x="64008" y="69755"/>
            <a:ext cx="9013372" cy="6693408"/>
          </a:xfrm>
          <a:prstGeom prst="roundRect">
            <a:avLst>
              <a:gd name="adj" fmla="val 4929"/>
            </a:avLst>
          </a:prstGeom>
          <a:ln w="6350" cap="sq" cmpd="sng" algn="ctr">
            <a:solidFill>
              <a:schemeClr val="tx1">
                <a:alpha val="100000"/>
              </a:schemeClr>
            </a:solidFill>
            <a:prstDash val="solid"/>
          </a:ln>
          <a:effectLst/>
        </p:spPr>
        <p:style>
          <a:lnRef idx="3">
            <a:schemeClr val="lt1"/>
          </a:lnRef>
          <a:fillRef idx="1001">
            <a:schemeClr val="lt1"/>
          </a:fillRef>
          <a:effectRef idx="1">
            <a:schemeClr val="accent1"/>
          </a:effectRef>
          <a:fontRef idx="minor">
            <a:schemeClr val="lt1"/>
          </a:fontRef>
        </p:style>
        <p:txBody>
          <a:bodyPr anchor="ctr"/>
          <a:lstStyle/>
          <a:p>
            <a:pPr algn="ctr" eaLnBrk="1" latinLnBrk="0" hangingPunct="1"/>
            <a:endParaRPr kumimoji="0" lang="en-US"/>
          </a:p>
        </p:txBody>
      </p:sp>
      <p:sp>
        <p:nvSpPr>
          <p:cNvPr id="22" name="Title Placeholder 21"/>
          <p:cNvSpPr>
            <a:spLocks noGrp="1"/>
          </p:cNvSpPr>
          <p:nvPr>
            <p:ph type="title"/>
          </p:nvPr>
        </p:nvSpPr>
        <p:spPr>
          <a:xfrm>
            <a:off x="914400" y="274638"/>
            <a:ext cx="7772400" cy="1143000"/>
          </a:xfrm>
          <a:prstGeom prst="rect">
            <a:avLst/>
          </a:prstGeom>
        </p:spPr>
        <p:txBody>
          <a:bodyPr bIns="91440" anchor="b" anchorCtr="0">
            <a:normAutofit/>
          </a:bodyPr>
          <a:lstStyle/>
          <a:p>
            <a:r>
              <a:rPr kumimoji="0" lang="en-US" smtClean="0"/>
              <a:t>Click to edit Master title style</a:t>
            </a:r>
            <a:endParaRPr kumimoji="0" lang="en-US"/>
          </a:p>
        </p:txBody>
      </p:sp>
      <p:sp>
        <p:nvSpPr>
          <p:cNvPr id="13" name="Text Placeholder 12"/>
          <p:cNvSpPr>
            <a:spLocks noGrp="1"/>
          </p:cNvSpPr>
          <p:nvPr>
            <p:ph type="body" idx="1"/>
          </p:nvPr>
        </p:nvSpPr>
        <p:spPr>
          <a:xfrm>
            <a:off x="914400" y="1447800"/>
            <a:ext cx="7772400" cy="4572000"/>
          </a:xfrm>
          <a:prstGeom prst="rect">
            <a:avLst/>
          </a:prstGeom>
        </p:spPr>
        <p:txBody>
          <a:bodyPr>
            <a:normAutofit/>
          </a:bodyPr>
          <a:lstStyle/>
          <a:p>
            <a:pPr lvl="0" eaLnBrk="1" latinLnBrk="0" hangingPunct="1"/>
            <a:r>
              <a:rPr kumimoji="0" lang="en-US" smtClean="0"/>
              <a:t>Click to edit Master text styles</a:t>
            </a:r>
          </a:p>
          <a:p>
            <a:pPr lvl="1" eaLnBrk="1" latinLnBrk="0" hangingPunct="1"/>
            <a:r>
              <a:rPr kumimoji="0" lang="en-US" smtClean="0"/>
              <a:t>Second level</a:t>
            </a:r>
          </a:p>
          <a:p>
            <a:pPr lvl="2" eaLnBrk="1" latinLnBrk="0" hangingPunct="1"/>
            <a:r>
              <a:rPr kumimoji="0" lang="en-US" smtClean="0"/>
              <a:t>Third level</a:t>
            </a:r>
          </a:p>
          <a:p>
            <a:pPr lvl="3" eaLnBrk="1" latinLnBrk="0" hangingPunct="1"/>
            <a:r>
              <a:rPr kumimoji="0" lang="en-US" smtClean="0"/>
              <a:t>Fourth level</a:t>
            </a:r>
          </a:p>
          <a:p>
            <a:pPr lvl="4" eaLnBrk="1" latinLnBrk="0" hangingPunct="1"/>
            <a:r>
              <a:rPr kumimoji="0" lang="en-US" smtClean="0"/>
              <a:t>Fifth level</a:t>
            </a:r>
            <a:endParaRPr kumimoji="0" lang="en-US"/>
          </a:p>
        </p:txBody>
      </p:sp>
      <p:sp>
        <p:nvSpPr>
          <p:cNvPr id="14" name="Date Placeholder 13"/>
          <p:cNvSpPr>
            <a:spLocks noGrp="1"/>
          </p:cNvSpPr>
          <p:nvPr>
            <p:ph type="dt" sz="half" idx="2"/>
          </p:nvPr>
        </p:nvSpPr>
        <p:spPr>
          <a:xfrm>
            <a:off x="6172200" y="6191250"/>
            <a:ext cx="2476500" cy="476250"/>
          </a:xfrm>
          <a:prstGeom prst="rect">
            <a:avLst/>
          </a:prstGeom>
        </p:spPr>
        <p:txBody>
          <a:bodyPr anchor="ctr" anchorCtr="0"/>
          <a:lstStyle>
            <a:lvl1pPr algn="r" eaLnBrk="1" latinLnBrk="0" hangingPunct="1">
              <a:defRPr kumimoji="0" sz="1400">
                <a:solidFill>
                  <a:schemeClr val="tx2"/>
                </a:solidFill>
              </a:defRPr>
            </a:lvl1pPr>
          </a:lstStyle>
          <a:p>
            <a:fld id="{24CFFE18-1BA3-4EE9-B109-B1D568900086}" type="datetimeFigureOut">
              <a:rPr lang="lt-LT" smtClean="0"/>
              <a:pPr/>
              <a:t>2010.11.20</a:t>
            </a:fld>
            <a:endParaRPr lang="lt-LT"/>
          </a:p>
        </p:txBody>
      </p:sp>
      <p:sp>
        <p:nvSpPr>
          <p:cNvPr id="3" name="Footer Placeholder 2"/>
          <p:cNvSpPr>
            <a:spLocks noGrp="1"/>
          </p:cNvSpPr>
          <p:nvPr>
            <p:ph type="ftr" sz="quarter" idx="3"/>
          </p:nvPr>
        </p:nvSpPr>
        <p:spPr>
          <a:xfrm>
            <a:off x="914400" y="6172200"/>
            <a:ext cx="3962400" cy="457200"/>
          </a:xfrm>
          <a:prstGeom prst="rect">
            <a:avLst/>
          </a:prstGeom>
        </p:spPr>
        <p:txBody>
          <a:bodyPr anchor="ctr" anchorCtr="0"/>
          <a:lstStyle>
            <a:lvl1pPr eaLnBrk="1" latinLnBrk="0" hangingPunct="1">
              <a:defRPr kumimoji="0" sz="1400">
                <a:solidFill>
                  <a:schemeClr val="tx2"/>
                </a:solidFill>
              </a:defRPr>
            </a:lvl1pPr>
          </a:lstStyle>
          <a:p>
            <a:endParaRPr lang="lt-LT"/>
          </a:p>
        </p:txBody>
      </p:sp>
      <p:sp>
        <p:nvSpPr>
          <p:cNvPr id="23" name="Slide Number Placeholder 22"/>
          <p:cNvSpPr>
            <a:spLocks noGrp="1"/>
          </p:cNvSpPr>
          <p:nvPr>
            <p:ph type="sldNum" sz="quarter" idx="4"/>
          </p:nvPr>
        </p:nvSpPr>
        <p:spPr>
          <a:xfrm>
            <a:off x="146304" y="6210300"/>
            <a:ext cx="457200" cy="457200"/>
          </a:xfrm>
          <a:prstGeom prst="ellipse">
            <a:avLst/>
          </a:prstGeom>
          <a:solidFill>
            <a:schemeClr val="accent1"/>
          </a:solidFill>
        </p:spPr>
        <p:txBody>
          <a:bodyPr wrap="none" lIns="0" tIns="0" rIns="0" bIns="0" anchor="ctr" anchorCtr="1">
            <a:noAutofit/>
          </a:bodyPr>
          <a:lstStyle>
            <a:lvl1pPr algn="ctr" eaLnBrk="1" latinLnBrk="0" hangingPunct="1">
              <a:defRPr kumimoji="0" sz="1400">
                <a:solidFill>
                  <a:srgbClr val="FFFFFF"/>
                </a:solidFill>
                <a:latin typeface="+mj-lt"/>
                <a:ea typeface="+mj-ea"/>
                <a:cs typeface="+mj-cs"/>
              </a:defRPr>
            </a:lvl1pPr>
          </a:lstStyle>
          <a:p>
            <a:fld id="{A8912008-0B7D-4E52-9E35-FE0643658B15}" type="slidenum">
              <a:rPr lang="lt-LT" smtClean="0"/>
              <a:pPr/>
              <a:t>‹#›</a:t>
            </a:fld>
            <a:endParaRPr lang="lt-LT"/>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ransition>
    <p:wipe dir="r"/>
  </p:transition>
  <p:txStyles>
    <p:titleStyle>
      <a:lvl1pPr algn="l" rtl="0" eaLnBrk="1" latinLnBrk="0" hangingPunct="1">
        <a:spcBef>
          <a:spcPct val="0"/>
        </a:spcBef>
        <a:buNone/>
        <a:defRPr kumimoji="0" sz="4000" kern="1200">
          <a:solidFill>
            <a:schemeClr val="tx2"/>
          </a:solidFill>
          <a:latin typeface="+mj-lt"/>
          <a:ea typeface="+mj-ea"/>
          <a:cs typeface="+mj-cs"/>
        </a:defRPr>
      </a:lvl1pPr>
    </p:titleStyle>
    <p:bodyStyle>
      <a:lvl1pPr marL="274320" indent="-274320" algn="l" rtl="0" eaLnBrk="1" latinLnBrk="0" hangingPunct="1">
        <a:spcBef>
          <a:spcPts val="580"/>
        </a:spcBef>
        <a:buClr>
          <a:schemeClr val="accent1"/>
        </a:buClr>
        <a:buSzPct val="85000"/>
        <a:buFont typeface="Wingdings 2"/>
        <a:buChar char=""/>
        <a:defRPr kumimoji="0" sz="2600" kern="1200">
          <a:solidFill>
            <a:schemeClr val="tx1"/>
          </a:solidFill>
          <a:latin typeface="+mn-lt"/>
          <a:ea typeface="+mn-ea"/>
          <a:cs typeface="+mn-cs"/>
        </a:defRPr>
      </a:lvl1pPr>
      <a:lvl2pPr marL="548640" indent="-228600" algn="l" rtl="0" eaLnBrk="1" latinLnBrk="0" hangingPunct="1">
        <a:spcBef>
          <a:spcPts val="370"/>
        </a:spcBef>
        <a:buClr>
          <a:schemeClr val="accent2"/>
        </a:buClr>
        <a:buSzPct val="85000"/>
        <a:buFont typeface="Wingdings 2"/>
        <a:buChar char=""/>
        <a:defRPr kumimoji="0" sz="2400" kern="1200">
          <a:solidFill>
            <a:schemeClr val="tx1"/>
          </a:solidFill>
          <a:latin typeface="+mn-lt"/>
          <a:ea typeface="+mn-ea"/>
          <a:cs typeface="+mn-cs"/>
        </a:defRPr>
      </a:lvl2pPr>
      <a:lvl3pPr marL="822960" indent="-228600" algn="l" rtl="0" eaLnBrk="1" latinLnBrk="0" hangingPunct="1">
        <a:spcBef>
          <a:spcPts val="370"/>
        </a:spcBef>
        <a:buClr>
          <a:schemeClr val="accent1">
            <a:tint val="60000"/>
          </a:schemeClr>
        </a:buClr>
        <a:buSzPct val="85000"/>
        <a:buFont typeface="Wingdings 2"/>
        <a:buChar char=""/>
        <a:defRPr kumimoji="0" sz="2000" kern="1200">
          <a:solidFill>
            <a:schemeClr val="tx1"/>
          </a:solidFill>
          <a:latin typeface="+mn-lt"/>
          <a:ea typeface="+mn-ea"/>
          <a:cs typeface="+mn-cs"/>
        </a:defRPr>
      </a:lvl3pPr>
      <a:lvl4pPr marL="1097280" indent="-228600" algn="l" rtl="0" eaLnBrk="1" latinLnBrk="0" hangingPunct="1">
        <a:spcBef>
          <a:spcPts val="370"/>
        </a:spcBef>
        <a:buClr>
          <a:schemeClr val="accent3"/>
        </a:buClr>
        <a:buSzPct val="80000"/>
        <a:buFont typeface="Wingdings 2"/>
        <a:buChar char=""/>
        <a:defRPr kumimoji="0" sz="2000" kern="1200">
          <a:solidFill>
            <a:schemeClr val="tx1"/>
          </a:solidFill>
          <a:latin typeface="+mn-lt"/>
          <a:ea typeface="+mn-ea"/>
          <a:cs typeface="+mn-cs"/>
        </a:defRPr>
      </a:lvl4pPr>
      <a:lvl5pPr marL="1371600" indent="-228600" algn="l" rtl="0" eaLnBrk="1" latinLnBrk="0" hangingPunct="1">
        <a:spcBef>
          <a:spcPts val="370"/>
        </a:spcBef>
        <a:buClr>
          <a:schemeClr val="accent3"/>
        </a:buClr>
        <a:buFontTx/>
        <a:buChar char="o"/>
        <a:defRPr kumimoji="0" sz="2000" kern="1200">
          <a:solidFill>
            <a:schemeClr val="tx1"/>
          </a:solidFill>
          <a:latin typeface="+mn-lt"/>
          <a:ea typeface="+mn-ea"/>
          <a:cs typeface="+mn-cs"/>
        </a:defRPr>
      </a:lvl5pPr>
      <a:lvl6pPr marL="1645920" indent="-228600" algn="l" rtl="0" eaLnBrk="1" latinLnBrk="0" hangingPunct="1">
        <a:spcBef>
          <a:spcPts val="370"/>
        </a:spcBef>
        <a:buClr>
          <a:schemeClr val="accent3"/>
        </a:buClr>
        <a:buChar char="•"/>
        <a:defRPr kumimoji="0" sz="1800" kern="1200" baseline="0">
          <a:solidFill>
            <a:schemeClr val="tx1"/>
          </a:solidFill>
          <a:latin typeface="+mn-lt"/>
          <a:ea typeface="+mn-ea"/>
          <a:cs typeface="+mn-cs"/>
        </a:defRPr>
      </a:lvl6pPr>
      <a:lvl7pPr marL="1920240" indent="-228600" algn="l" rtl="0" eaLnBrk="1" latinLnBrk="0" hangingPunct="1">
        <a:spcBef>
          <a:spcPts val="370"/>
        </a:spcBef>
        <a:buClr>
          <a:schemeClr val="accent2"/>
        </a:buClr>
        <a:buChar char="•"/>
        <a:defRPr kumimoji="0" sz="1800" kern="1200">
          <a:solidFill>
            <a:schemeClr val="tx1"/>
          </a:solidFill>
          <a:latin typeface="+mn-lt"/>
          <a:ea typeface="+mn-ea"/>
          <a:cs typeface="+mn-cs"/>
        </a:defRPr>
      </a:lvl7pPr>
      <a:lvl8pPr marL="2194560" indent="-228600" algn="l" rtl="0" eaLnBrk="1" latinLnBrk="0" hangingPunct="1">
        <a:spcBef>
          <a:spcPts val="370"/>
        </a:spcBef>
        <a:buClr>
          <a:schemeClr val="accent1">
            <a:tint val="60000"/>
          </a:schemeClr>
        </a:buClr>
        <a:buChar char="•"/>
        <a:defRPr kumimoji="0" sz="1800" kern="1200">
          <a:solidFill>
            <a:schemeClr val="tx1"/>
          </a:solidFill>
          <a:latin typeface="+mn-lt"/>
          <a:ea typeface="+mn-ea"/>
          <a:cs typeface="+mn-cs"/>
        </a:defRPr>
      </a:lvl8pPr>
      <a:lvl9pPr marL="2468880" indent="-228600" algn="l" rtl="0" eaLnBrk="1" latinLnBrk="0" hangingPunct="1">
        <a:spcBef>
          <a:spcPts val="370"/>
        </a:spcBef>
        <a:buClr>
          <a:schemeClr val="accent2">
            <a:tint val="60000"/>
          </a:schemeClr>
        </a:buClr>
        <a:buChar char="•"/>
        <a:defRPr kumimoji="0" sz="1800" kern="120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9.jpe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0.jpe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11.jpeg"/><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8" Type="http://schemas.openxmlformats.org/officeDocument/2006/relationships/hyperlink" Target="http://bukbibliotekininku.blogspot.com/2010/06/virtualus-socialiniai-tinklai-naujas.html" TargetMode="External"/><Relationship Id="rId3" Type="http://schemas.openxmlformats.org/officeDocument/2006/relationships/hyperlink" Target="http://www.balsas.lt/naujiena/251291/socialiniai-tinklai-pleciasi-kosminiu-greiciu" TargetMode="External"/><Relationship Id="rId7" Type="http://schemas.openxmlformats.org/officeDocument/2006/relationships/hyperlink" Target="http://www.delfi.lt/news/economy/ITbussines/darbdaviu-dilema-del-socialiniu-tinklu-uzdrausti-negalima-naudotis.d?id=30118121" TargetMode="External"/><Relationship Id="rId12" Type="http://schemas.openxmlformats.org/officeDocument/2006/relationships/hyperlink" Target="http://www.labas.co.uk/blog/2007/07/26/socialiniai-tinklai/" TargetMode="External"/><Relationship Id="rId2" Type="http://schemas.openxmlformats.org/officeDocument/2006/relationships/hyperlink" Target="http://www.on.lt/up/soc-tinklai.htm" TargetMode="External"/><Relationship Id="rId1" Type="http://schemas.openxmlformats.org/officeDocument/2006/relationships/slideLayout" Target="../slideLayouts/slideLayout2.xml"/><Relationship Id="rId6" Type="http://schemas.openxmlformats.org/officeDocument/2006/relationships/hyperlink" Target="http://www.zebra.lt/lt/vyrams/kompiuteris/apple-zengia-i-socialiniu-tinklu-rinka-211881.html" TargetMode="External"/><Relationship Id="rId11" Type="http://schemas.openxmlformats.org/officeDocument/2006/relationships/hyperlink" Target="http://blog.lrytas.lt/web20/2010/01/lietuvos-socialiniai-tinklai/" TargetMode="External"/><Relationship Id="rId5" Type="http://schemas.openxmlformats.org/officeDocument/2006/relationships/hyperlink" Target="http://www.vycius.eu/socialiniai-tinklai/" TargetMode="External"/><Relationship Id="rId10" Type="http://schemas.openxmlformats.org/officeDocument/2006/relationships/hyperlink" Target="http://www.elektronika.lt/tips/theme/190/22129/" TargetMode="External"/><Relationship Id="rId4" Type="http://schemas.openxmlformats.org/officeDocument/2006/relationships/hyperlink" Target="http://www.didzgalvis.lt/socialiniai_tinklai_lietuvoje" TargetMode="External"/><Relationship Id="rId9" Type="http://schemas.openxmlformats.org/officeDocument/2006/relationships/hyperlink" Target="http://www.verslobanga.lt/lt/patark.full/4bc1d7c1e9cdb" TargetMode="External"/></Relationships>
</file>

<file path=ppt/slides/_rels/slide14.xml.rels><?xml version="1.0" encoding="UTF-8" standalone="yes"?>
<Relationships xmlns="http://schemas.openxmlformats.org/package/2006/relationships"><Relationship Id="rId3" Type="http://schemas.openxmlformats.org/officeDocument/2006/relationships/image" Target="../media/image12.jpe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8" Type="http://schemas.openxmlformats.org/officeDocument/2006/relationships/slide" Target="slide11.xml"/><Relationship Id="rId3" Type="http://schemas.openxmlformats.org/officeDocument/2006/relationships/slide" Target="slide4.xml"/><Relationship Id="rId7" Type="http://schemas.openxmlformats.org/officeDocument/2006/relationships/slide" Target="slide10.xml"/><Relationship Id="rId2" Type="http://schemas.openxmlformats.org/officeDocument/2006/relationships/slide" Target="slide3.xml"/><Relationship Id="rId1" Type="http://schemas.openxmlformats.org/officeDocument/2006/relationships/slideLayout" Target="../slideLayouts/slideLayout2.xml"/><Relationship Id="rId6" Type="http://schemas.openxmlformats.org/officeDocument/2006/relationships/slide" Target="slide8.xml"/><Relationship Id="rId5" Type="http://schemas.openxmlformats.org/officeDocument/2006/relationships/slide" Target="slide6.xml"/><Relationship Id="rId10" Type="http://schemas.openxmlformats.org/officeDocument/2006/relationships/slide" Target="slide13.xml"/><Relationship Id="rId4" Type="http://schemas.openxmlformats.org/officeDocument/2006/relationships/slide" Target="slide5.xml"/><Relationship Id="rId9" Type="http://schemas.openxmlformats.org/officeDocument/2006/relationships/slide" Target="slide12.xml"/></Relationships>
</file>

<file path=ppt/slides/_rels/slide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3.jpe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4.jpe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6.jpe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7.jpe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8.jpe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lt-LT" sz="3600" b="1" dirty="0">
                <a:latin typeface="Times New Roman" pitchFamily="18" charset="0"/>
                <a:cs typeface="Times New Roman" pitchFamily="18" charset="0"/>
              </a:rPr>
              <a:t>Socialiniai tinklai</a:t>
            </a:r>
            <a:r>
              <a:rPr lang="lt-LT" b="1" dirty="0"/>
              <a:t/>
            </a:r>
            <a:br>
              <a:rPr lang="lt-LT" b="1" dirty="0"/>
            </a:br>
            <a:endParaRPr lang="lt-LT" dirty="0"/>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mph" presetSubtype="0" fill="hold" grpId="0" nodeType="afterEffect">
                                  <p:stCondLst>
                                    <p:cond delay="0"/>
                                  </p:stCondLst>
                                  <p:childTnLst>
                                    <p:animRot by="21600000">
                                      <p:cBhvr>
                                        <p:cTn id="6" dur="2000" fill="hold"/>
                                        <p:tgtEl>
                                          <p:spTgt spid="2"/>
                                        </p:tgtEl>
                                        <p:attrNameLst>
                                          <p:attrName>r</p:attrName>
                                        </p:attrNameLst>
                                      </p:cBhvr>
                                    </p:animRo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9218" name="Picture 2" descr="C:\Documents and Settings\Djmakasa\Desktop\e65397b11933010a8205ace3201f965fee767392_article.jpg"/>
          <p:cNvPicPr>
            <a:picLocks noChangeAspect="1" noChangeArrowheads="1"/>
          </p:cNvPicPr>
          <p:nvPr/>
        </p:nvPicPr>
        <p:blipFill>
          <a:blip r:embed="rId2" cstate="print">
            <a:lum bright="-65000" contrast="-74000"/>
          </a:blip>
          <a:srcRect/>
          <a:stretch>
            <a:fillRect/>
          </a:stretch>
        </p:blipFill>
        <p:spPr bwMode="auto">
          <a:xfrm>
            <a:off x="0" y="0"/>
            <a:ext cx="9144001" cy="6858000"/>
          </a:xfrm>
          <a:prstGeom prst="rect">
            <a:avLst/>
          </a:prstGeom>
          <a:noFill/>
        </p:spPr>
      </p:pic>
      <p:sp>
        <p:nvSpPr>
          <p:cNvPr id="2" name="Title 1"/>
          <p:cNvSpPr>
            <a:spLocks noGrp="1"/>
          </p:cNvSpPr>
          <p:nvPr>
            <p:ph type="title"/>
          </p:nvPr>
        </p:nvSpPr>
        <p:spPr/>
        <p:txBody>
          <a:bodyPr>
            <a:noAutofit/>
          </a:bodyPr>
          <a:lstStyle/>
          <a:p>
            <a:pPr algn="ctr"/>
            <a:r>
              <a:rPr lang="lt-LT" sz="3600" b="1" dirty="0" smtClean="0">
                <a:solidFill>
                  <a:srgbClr val="FF0000"/>
                </a:solidFill>
                <a:latin typeface="Times New Roman" pitchFamily="18" charset="0"/>
                <a:cs typeface="Times New Roman" pitchFamily="18" charset="0"/>
              </a:rPr>
              <a:t>Virtualūs socialiniai </a:t>
            </a:r>
            <a:r>
              <a:rPr lang="lt-LT" sz="3600" b="1" dirty="0" smtClean="0">
                <a:solidFill>
                  <a:srgbClr val="FF0000"/>
                </a:solidFill>
                <a:latin typeface="Times New Roman" pitchFamily="18" charset="0"/>
                <a:cs typeface="Times New Roman" pitchFamily="18" charset="0"/>
              </a:rPr>
              <a:t>tinklai - </a:t>
            </a:r>
            <a:r>
              <a:rPr lang="lt-LT" sz="3600" b="1" dirty="0" smtClean="0">
                <a:solidFill>
                  <a:srgbClr val="FF0000"/>
                </a:solidFill>
                <a:latin typeface="Times New Roman" pitchFamily="18" charset="0"/>
                <a:cs typeface="Times New Roman" pitchFamily="18" charset="0"/>
              </a:rPr>
              <a:t>naujas iššūkis bibliotekininkams</a:t>
            </a:r>
            <a:endParaRPr lang="lt-LT" sz="3600" b="1" dirty="0">
              <a:solidFill>
                <a:srgbClr val="FF0000"/>
              </a:solidFill>
              <a:latin typeface="Times New Roman" pitchFamily="18" charset="0"/>
              <a:cs typeface="Times New Roman" pitchFamily="18" charset="0"/>
            </a:endParaRPr>
          </a:p>
        </p:txBody>
      </p:sp>
      <p:sp>
        <p:nvSpPr>
          <p:cNvPr id="3" name="Content Placeholder 2"/>
          <p:cNvSpPr>
            <a:spLocks noGrp="1"/>
          </p:cNvSpPr>
          <p:nvPr>
            <p:ph sz="quarter" idx="1"/>
          </p:nvPr>
        </p:nvSpPr>
        <p:spPr>
          <a:xfrm>
            <a:off x="971600" y="1772816"/>
            <a:ext cx="7772400" cy="4572000"/>
          </a:xfrm>
        </p:spPr>
        <p:txBody>
          <a:bodyPr>
            <a:normAutofit/>
          </a:bodyPr>
          <a:lstStyle/>
          <a:p>
            <a:pPr algn="just"/>
            <a:r>
              <a:rPr lang="lt-LT" sz="2400" b="1" dirty="0" smtClean="0">
                <a:solidFill>
                  <a:srgbClr val="0070C0"/>
                </a:solidFill>
                <a:latin typeface="Times New Roman" pitchFamily="18" charset="0"/>
                <a:cs typeface="Times New Roman" pitchFamily="18" charset="0"/>
              </a:rPr>
              <a:t>Virtualūs socialiniai tinklai jau tapo daugelio jaunuolių kasdienybe. </a:t>
            </a:r>
            <a:endParaRPr lang="lt-LT" sz="2400" b="1" dirty="0" smtClean="0">
              <a:solidFill>
                <a:srgbClr val="0070C0"/>
              </a:solidFill>
              <a:latin typeface="Times New Roman" pitchFamily="18" charset="0"/>
              <a:cs typeface="Times New Roman" pitchFamily="18" charset="0"/>
            </a:endParaRPr>
          </a:p>
          <a:p>
            <a:pPr algn="just"/>
            <a:r>
              <a:rPr lang="lt-LT" sz="2400" b="1" dirty="0" smtClean="0">
                <a:solidFill>
                  <a:srgbClr val="0070C0"/>
                </a:solidFill>
                <a:latin typeface="Times New Roman" pitchFamily="18" charset="0"/>
                <a:cs typeface="Times New Roman" pitchFamily="18" charset="0"/>
              </a:rPr>
              <a:t>Ryškėja </a:t>
            </a:r>
            <a:r>
              <a:rPr lang="lt-LT" sz="2400" b="1" dirty="0" smtClean="0">
                <a:solidFill>
                  <a:srgbClr val="0070C0"/>
                </a:solidFill>
                <a:latin typeface="Times New Roman" pitchFamily="18" charset="0"/>
                <a:cs typeface="Times New Roman" pitchFamily="18" charset="0"/>
              </a:rPr>
              <a:t>tendencija, jog socialiniai tinklai privalės tapti viena iš bibliotekos teikiamų </a:t>
            </a:r>
            <a:r>
              <a:rPr lang="lt-LT" sz="2400" b="1" dirty="0" smtClean="0">
                <a:solidFill>
                  <a:srgbClr val="0070C0"/>
                </a:solidFill>
                <a:latin typeface="Times New Roman" pitchFamily="18" charset="0"/>
                <a:cs typeface="Times New Roman" pitchFamily="18" charset="0"/>
              </a:rPr>
              <a:t>paslaugų.</a:t>
            </a:r>
          </a:p>
          <a:p>
            <a:pPr algn="just"/>
            <a:r>
              <a:rPr lang="lt-LT" sz="2400" b="1" dirty="0" smtClean="0">
                <a:solidFill>
                  <a:srgbClr val="0070C0"/>
                </a:solidFill>
                <a:latin typeface="Times New Roman" pitchFamily="18" charset="0"/>
                <a:cs typeface="Times New Roman" pitchFamily="18" charset="0"/>
              </a:rPr>
              <a:t>Pirmasis aspektas yra apie tai, kad socialiniai tinklai turėtų pagelbėti gerinant informacijos pasiekiamumą. </a:t>
            </a:r>
            <a:endParaRPr lang="lt-LT" sz="2400" b="1" dirty="0" smtClean="0">
              <a:solidFill>
                <a:srgbClr val="0070C0"/>
              </a:solidFill>
              <a:latin typeface="Times New Roman" pitchFamily="18" charset="0"/>
              <a:cs typeface="Times New Roman" pitchFamily="18" charset="0"/>
            </a:endParaRPr>
          </a:p>
          <a:p>
            <a:pPr algn="just"/>
            <a:r>
              <a:rPr lang="lt-LT" sz="2400" b="1" dirty="0" smtClean="0">
                <a:solidFill>
                  <a:srgbClr val="0070C0"/>
                </a:solidFill>
                <a:latin typeface="Times New Roman" pitchFamily="18" charset="0"/>
                <a:cs typeface="Times New Roman" pitchFamily="18" charset="0"/>
              </a:rPr>
              <a:t>Antrasis </a:t>
            </a:r>
            <a:r>
              <a:rPr lang="lt-LT" sz="2400" b="1" dirty="0" smtClean="0">
                <a:solidFill>
                  <a:srgbClr val="0070C0"/>
                </a:solidFill>
                <a:latin typeface="Times New Roman" pitchFamily="18" charset="0"/>
                <a:cs typeface="Times New Roman" pitchFamily="18" charset="0"/>
              </a:rPr>
              <a:t>– socialiniai tinklai turėtų padėti platinti mokslinių tyrimų rezultatus, gerinti mokslinę komunikaciją.</a:t>
            </a:r>
            <a:endParaRPr lang="lt-LT" sz="2400" b="1" dirty="0">
              <a:solidFill>
                <a:srgbClr val="0070C0"/>
              </a:solidFill>
              <a:latin typeface="Times New Roman" pitchFamily="18" charset="0"/>
              <a:cs typeface="Times New Roman" pitchFamily="18" charset="0"/>
            </a:endParaRPr>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0" presetClass="entr" presetSubtype="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edge">
                                      <p:cBhvr>
                                        <p:cTn id="7" dur="2000"/>
                                        <p:tgtEl>
                                          <p:spTgt spid="2"/>
                                        </p:tgtEl>
                                      </p:cBhvr>
                                    </p:animEffect>
                                  </p:childTnLst>
                                </p:cTn>
                              </p:par>
                            </p:childTnLst>
                          </p:cTn>
                        </p:par>
                        <p:par>
                          <p:cTn id="8" fill="hold">
                            <p:stCondLst>
                              <p:cond delay="2000"/>
                            </p:stCondLst>
                            <p:childTnLst>
                              <p:par>
                                <p:cTn id="9" presetID="2" presetClass="entr" presetSubtype="4" fill="hold" grpId="0"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 calcmode="lin" valueType="num">
                                      <p:cBhvr additive="base">
                                        <p:cTn id="11"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par>
                          <p:cTn id="13" fill="hold">
                            <p:stCondLst>
                              <p:cond delay="2500"/>
                            </p:stCondLst>
                            <p:childTnLst>
                              <p:par>
                                <p:cTn id="14" presetID="2" presetClass="entr" presetSubtype="4" fill="hold" grpId="0" nodeType="afterEffect">
                                  <p:stCondLst>
                                    <p:cond delay="0"/>
                                  </p:stCondLst>
                                  <p:childTnLst>
                                    <p:set>
                                      <p:cBhvr>
                                        <p:cTn id="15" dur="1" fill="hold">
                                          <p:stCondLst>
                                            <p:cond delay="0"/>
                                          </p:stCondLst>
                                        </p:cTn>
                                        <p:tgtEl>
                                          <p:spTgt spid="3">
                                            <p:txEl>
                                              <p:pRg st="1" end="1"/>
                                            </p:txEl>
                                          </p:spTgt>
                                        </p:tgtEl>
                                        <p:attrNameLst>
                                          <p:attrName>style.visibility</p:attrName>
                                        </p:attrNameLst>
                                      </p:cBhvr>
                                      <p:to>
                                        <p:strVal val="visible"/>
                                      </p:to>
                                    </p:set>
                                    <p:anim calcmode="lin" valueType="num">
                                      <p:cBhvr additive="base">
                                        <p:cTn id="16"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7"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par>
                          <p:cTn id="18" fill="hold">
                            <p:stCondLst>
                              <p:cond delay="3000"/>
                            </p:stCondLst>
                            <p:childTnLst>
                              <p:par>
                                <p:cTn id="19" presetID="2" presetClass="entr" presetSubtype="4" fill="hold" grpId="0" nodeType="after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 calcmode="lin" valueType="num">
                                      <p:cBhvr additive="base">
                                        <p:cTn id="21"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par>
                          <p:cTn id="23" fill="hold">
                            <p:stCondLst>
                              <p:cond delay="3500"/>
                            </p:stCondLst>
                            <p:childTnLst>
                              <p:par>
                                <p:cTn id="24" presetID="2" presetClass="entr" presetSubtype="4" fill="hold" grpId="0" nodeType="afterEffect">
                                  <p:stCondLst>
                                    <p:cond delay="0"/>
                                  </p:stCondLst>
                                  <p:childTnLst>
                                    <p:set>
                                      <p:cBhvr>
                                        <p:cTn id="25" dur="1" fill="hold">
                                          <p:stCondLst>
                                            <p:cond delay="0"/>
                                          </p:stCondLst>
                                        </p:cTn>
                                        <p:tgtEl>
                                          <p:spTgt spid="3">
                                            <p:txEl>
                                              <p:pRg st="3" end="3"/>
                                            </p:txEl>
                                          </p:spTgt>
                                        </p:tgtEl>
                                        <p:attrNameLst>
                                          <p:attrName>style.visibility</p:attrName>
                                        </p:attrNameLst>
                                      </p:cBhvr>
                                      <p:to>
                                        <p:strVal val="visible"/>
                                      </p:to>
                                    </p:set>
                                    <p:anim calcmode="lin" valueType="num">
                                      <p:cBhvr additive="base">
                                        <p:cTn id="26" dur="500" fill="hold"/>
                                        <p:tgtEl>
                                          <p:spTgt spid="3">
                                            <p:txEl>
                                              <p:pRg st="3" end="3"/>
                                            </p:txEl>
                                          </p:spTgt>
                                        </p:tgtEl>
                                        <p:attrNameLst>
                                          <p:attrName>ppt_x</p:attrName>
                                        </p:attrNameLst>
                                      </p:cBhvr>
                                      <p:tavLst>
                                        <p:tav tm="0">
                                          <p:val>
                                            <p:strVal val="#ppt_x"/>
                                          </p:val>
                                        </p:tav>
                                        <p:tav tm="100000">
                                          <p:val>
                                            <p:strVal val="#ppt_x"/>
                                          </p:val>
                                        </p:tav>
                                      </p:tavLst>
                                    </p:anim>
                                    <p:anim calcmode="lin" valueType="num">
                                      <p:cBhvr additive="base">
                                        <p:cTn id="27" dur="500" fill="hold"/>
                                        <p:tgtEl>
                                          <p:spTgt spid="3">
                                            <p:txEl>
                                              <p:pRg st="3" end="3"/>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4" descr="Socialiniai tinklai.jpg"/>
          <p:cNvPicPr>
            <a:picLocks noChangeAspect="1"/>
          </p:cNvPicPr>
          <p:nvPr/>
        </p:nvPicPr>
        <p:blipFill>
          <a:blip r:embed="rId2" cstate="print">
            <a:lum bright="-80000" contrast="-33000"/>
          </a:blip>
          <a:stretch>
            <a:fillRect/>
          </a:stretch>
        </p:blipFill>
        <p:spPr>
          <a:xfrm>
            <a:off x="0" y="0"/>
            <a:ext cx="9144000" cy="6858000"/>
          </a:xfrm>
          <a:prstGeom prst="rect">
            <a:avLst/>
          </a:prstGeom>
        </p:spPr>
      </p:pic>
      <p:sp>
        <p:nvSpPr>
          <p:cNvPr id="2" name="Title 1"/>
          <p:cNvSpPr>
            <a:spLocks noGrp="1"/>
          </p:cNvSpPr>
          <p:nvPr>
            <p:ph type="title"/>
          </p:nvPr>
        </p:nvSpPr>
        <p:spPr/>
        <p:txBody>
          <a:bodyPr>
            <a:normAutofit fontScale="90000"/>
          </a:bodyPr>
          <a:lstStyle/>
          <a:p>
            <a:pPr algn="ctr"/>
            <a:r>
              <a:rPr lang="lt-LT" b="1" dirty="0" smtClean="0">
                <a:solidFill>
                  <a:srgbClr val="0070C0"/>
                </a:solidFill>
                <a:latin typeface="Times New Roman" pitchFamily="18" charset="0"/>
                <a:cs typeface="Times New Roman" pitchFamily="18" charset="0"/>
              </a:rPr>
              <a:t>Kaip apsisaugoti nuo grėsmių socialiniuose tinkluose?</a:t>
            </a:r>
            <a:endParaRPr lang="lt-LT" dirty="0">
              <a:solidFill>
                <a:srgbClr val="0070C0"/>
              </a:solidFill>
              <a:latin typeface="Times New Roman" pitchFamily="18" charset="0"/>
              <a:cs typeface="Times New Roman" pitchFamily="18" charset="0"/>
            </a:endParaRPr>
          </a:p>
        </p:txBody>
      </p:sp>
      <p:sp>
        <p:nvSpPr>
          <p:cNvPr id="3" name="Content Placeholder 2"/>
          <p:cNvSpPr>
            <a:spLocks noGrp="1"/>
          </p:cNvSpPr>
          <p:nvPr>
            <p:ph sz="quarter" idx="1"/>
          </p:nvPr>
        </p:nvSpPr>
        <p:spPr/>
        <p:txBody>
          <a:bodyPr>
            <a:normAutofit fontScale="85000" lnSpcReduction="20000"/>
          </a:bodyPr>
          <a:lstStyle/>
          <a:p>
            <a:pPr marL="514350" indent="-514350" algn="just">
              <a:buFont typeface="+mj-lt"/>
              <a:buAutoNum type="arabicParenR"/>
            </a:pPr>
            <a:r>
              <a:rPr lang="lt-LT" dirty="0" smtClean="0">
                <a:solidFill>
                  <a:srgbClr val="FF0000"/>
                </a:solidFill>
                <a:latin typeface="Times New Roman" pitchFamily="18" charset="0"/>
                <a:cs typeface="Times New Roman" pitchFamily="18" charset="0"/>
              </a:rPr>
              <a:t>Kruopščiai apgalvokite, kokią informaciją apie save norite </a:t>
            </a:r>
            <a:r>
              <a:rPr lang="lt-LT" dirty="0" smtClean="0">
                <a:solidFill>
                  <a:srgbClr val="FF0000"/>
                </a:solidFill>
                <a:latin typeface="Times New Roman" pitchFamily="18" charset="0"/>
                <a:cs typeface="Times New Roman" pitchFamily="18" charset="0"/>
              </a:rPr>
              <a:t>pateikti.</a:t>
            </a:r>
          </a:p>
          <a:p>
            <a:pPr marL="514350" indent="-514350" algn="just">
              <a:buFont typeface="+mj-lt"/>
              <a:buAutoNum type="arabicParenR"/>
            </a:pPr>
            <a:r>
              <a:rPr lang="lt-LT" dirty="0" smtClean="0">
                <a:solidFill>
                  <a:srgbClr val="FF0000"/>
                </a:solidFill>
                <a:latin typeface="Times New Roman" pitchFamily="18" charset="0"/>
                <a:cs typeface="Times New Roman" pitchFamily="18" charset="0"/>
              </a:rPr>
              <a:t>Būkite atsargūs ir ignoruokite visas įtartinas privačias žinutes, gautas iš jūsų draugų ar pažįstamų socialiniuose tinkluose</a:t>
            </a:r>
            <a:r>
              <a:rPr lang="lt-LT" dirty="0" smtClean="0">
                <a:solidFill>
                  <a:srgbClr val="FF0000"/>
                </a:solidFill>
                <a:latin typeface="Times New Roman" pitchFamily="18" charset="0"/>
                <a:cs typeface="Times New Roman" pitchFamily="18" charset="0"/>
              </a:rPr>
              <a:t>.</a:t>
            </a:r>
          </a:p>
          <a:p>
            <a:pPr marL="514350" indent="-514350" algn="just">
              <a:buFont typeface="+mj-lt"/>
              <a:buAutoNum type="arabicParenR"/>
            </a:pPr>
            <a:r>
              <a:rPr lang="lt-LT" dirty="0" smtClean="0">
                <a:solidFill>
                  <a:srgbClr val="FF0000"/>
                </a:solidFill>
                <a:latin typeface="Times New Roman" pitchFamily="18" charset="0"/>
                <a:cs typeface="Times New Roman" pitchFamily="18" charset="0"/>
              </a:rPr>
              <a:t>Skelbkite </a:t>
            </a:r>
            <a:r>
              <a:rPr lang="lt-LT" dirty="0" smtClean="0">
                <a:solidFill>
                  <a:srgbClr val="FF0000"/>
                </a:solidFill>
                <a:latin typeface="Times New Roman" pitchFamily="18" charset="0"/>
                <a:cs typeface="Times New Roman" pitchFamily="18" charset="0"/>
              </a:rPr>
              <a:t>tik tokią informaciją </a:t>
            </a:r>
            <a:r>
              <a:rPr lang="lt-LT" dirty="0" smtClean="0">
                <a:solidFill>
                  <a:srgbClr val="FF0000"/>
                </a:solidFill>
                <a:latin typeface="Times New Roman" pitchFamily="18" charset="0"/>
                <a:cs typeface="Times New Roman" pitchFamily="18" charset="0"/>
              </a:rPr>
              <a:t>(nuotraukas, vaizdo klipus, komentarus ir pan.), kuri </a:t>
            </a:r>
            <a:r>
              <a:rPr lang="lt-LT" dirty="0" smtClean="0">
                <a:solidFill>
                  <a:srgbClr val="FF0000"/>
                </a:solidFill>
                <a:latin typeface="Times New Roman" pitchFamily="18" charset="0"/>
                <a:cs typeface="Times New Roman" pitchFamily="18" charset="0"/>
              </a:rPr>
              <a:t>jūsų ar kitų asmenų nediskriminuos ir neįžeis</a:t>
            </a:r>
            <a:r>
              <a:rPr lang="lt-LT" dirty="0" smtClean="0">
                <a:solidFill>
                  <a:srgbClr val="FF0000"/>
                </a:solidFill>
                <a:latin typeface="Times New Roman" pitchFamily="18" charset="0"/>
                <a:cs typeface="Times New Roman" pitchFamily="18" charset="0"/>
              </a:rPr>
              <a:t>.</a:t>
            </a:r>
          </a:p>
          <a:p>
            <a:pPr marL="514350" indent="-514350" algn="just">
              <a:buFont typeface="+mj-lt"/>
              <a:buAutoNum type="arabicParenR"/>
            </a:pPr>
            <a:r>
              <a:rPr lang="lt-LT" dirty="0" smtClean="0">
                <a:solidFill>
                  <a:srgbClr val="FF0000"/>
                </a:solidFill>
                <a:latin typeface="Times New Roman" pitchFamily="18" charset="0"/>
                <a:cs typeface="Times New Roman" pitchFamily="18" charset="0"/>
              </a:rPr>
              <a:t>Venkite leisti socialinių tinklų interaktyvioms programoms gauti privačius jūsų duomenis bei joms aktyvuotis</a:t>
            </a:r>
            <a:r>
              <a:rPr lang="lt-LT" dirty="0" smtClean="0">
                <a:solidFill>
                  <a:srgbClr val="FF0000"/>
                </a:solidFill>
                <a:latin typeface="Times New Roman" pitchFamily="18" charset="0"/>
                <a:cs typeface="Times New Roman" pitchFamily="18" charset="0"/>
              </a:rPr>
              <a:t>.</a:t>
            </a:r>
          </a:p>
          <a:p>
            <a:pPr marL="514350" indent="-514350" algn="just">
              <a:buFont typeface="+mj-lt"/>
              <a:buAutoNum type="arabicParenR"/>
            </a:pPr>
            <a:r>
              <a:rPr lang="lt-LT" dirty="0" smtClean="0">
                <a:solidFill>
                  <a:srgbClr val="FF0000"/>
                </a:solidFill>
                <a:latin typeface="Times New Roman" pitchFamily="18" charset="0"/>
                <a:cs typeface="Times New Roman" pitchFamily="18" charset="0"/>
              </a:rPr>
              <a:t>Būkite atsargūs su nepažįstamais vartotojais</a:t>
            </a:r>
            <a:r>
              <a:rPr lang="lt-LT" dirty="0" smtClean="0">
                <a:solidFill>
                  <a:srgbClr val="FF0000"/>
                </a:solidFill>
                <a:latin typeface="Times New Roman" pitchFamily="18" charset="0"/>
                <a:cs typeface="Times New Roman" pitchFamily="18" charset="0"/>
              </a:rPr>
              <a:t>.</a:t>
            </a:r>
          </a:p>
          <a:p>
            <a:pPr marL="514350" indent="-514350" algn="just">
              <a:buFont typeface="+mj-lt"/>
              <a:buAutoNum type="arabicParenR"/>
            </a:pPr>
            <a:r>
              <a:rPr lang="lt-LT" dirty="0" smtClean="0">
                <a:solidFill>
                  <a:srgbClr val="FF0000"/>
                </a:solidFill>
                <a:latin typeface="Times New Roman" pitchFamily="18" charset="0"/>
                <a:cs typeface="Times New Roman" pitchFamily="18" charset="0"/>
              </a:rPr>
              <a:t>Apgalvotai parinkite slaptažodžius bei kruopščiai juos saugokite</a:t>
            </a:r>
            <a:r>
              <a:rPr lang="lt-LT" dirty="0" smtClean="0">
                <a:solidFill>
                  <a:srgbClr val="FF0000"/>
                </a:solidFill>
                <a:latin typeface="Times New Roman" pitchFamily="18" charset="0"/>
                <a:cs typeface="Times New Roman" pitchFamily="18" charset="0"/>
              </a:rPr>
              <a:t>.</a:t>
            </a:r>
          </a:p>
          <a:p>
            <a:pPr marL="514350" indent="-514350" algn="just">
              <a:buFont typeface="+mj-lt"/>
              <a:buAutoNum type="arabicParenR"/>
            </a:pPr>
            <a:r>
              <a:rPr lang="lt-LT" dirty="0" smtClean="0">
                <a:solidFill>
                  <a:srgbClr val="FF0000"/>
                </a:solidFill>
                <a:latin typeface="Times New Roman" pitchFamily="18" charset="0"/>
                <a:cs typeface="Times New Roman" pitchFamily="18" charset="0"/>
              </a:rPr>
              <a:t>Reguliariai atnaujinkite apsaugos programas, internetines naršykles, operacines sistemas bei kitas taikomąsias programas.</a:t>
            </a:r>
            <a:endParaRPr lang="lt-LT" dirty="0">
              <a:solidFill>
                <a:srgbClr val="FF0000"/>
              </a:solidFill>
              <a:latin typeface="Times New Roman" pitchFamily="18" charset="0"/>
              <a:cs typeface="Times New Roman" pitchFamily="18" charset="0"/>
            </a:endParaRPr>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0" presetClass="entr" presetSubtype="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edge">
                                      <p:cBhvr>
                                        <p:cTn id="7" dur="2000"/>
                                        <p:tgtEl>
                                          <p:spTgt spid="2"/>
                                        </p:tgtEl>
                                      </p:cBhvr>
                                    </p:animEffect>
                                  </p:childTnLst>
                                </p:cTn>
                              </p:par>
                            </p:childTnLst>
                          </p:cTn>
                        </p:par>
                        <p:par>
                          <p:cTn id="8" fill="hold">
                            <p:stCondLst>
                              <p:cond delay="2000"/>
                            </p:stCondLst>
                            <p:childTnLst>
                              <p:par>
                                <p:cTn id="9" presetID="18" presetClass="entr" presetSubtype="12" fill="hold" grpId="0"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Effect transition="in" filter="strips(downLeft)">
                                      <p:cBhvr>
                                        <p:cTn id="11" dur="500"/>
                                        <p:tgtEl>
                                          <p:spTgt spid="3">
                                            <p:txEl>
                                              <p:pRg st="0" end="0"/>
                                            </p:txEl>
                                          </p:spTgt>
                                        </p:tgtEl>
                                      </p:cBhvr>
                                    </p:animEffect>
                                  </p:childTnLst>
                                </p:cTn>
                              </p:par>
                            </p:childTnLst>
                          </p:cTn>
                        </p:par>
                        <p:par>
                          <p:cTn id="12" fill="hold">
                            <p:stCondLst>
                              <p:cond delay="2500"/>
                            </p:stCondLst>
                            <p:childTnLst>
                              <p:par>
                                <p:cTn id="13" presetID="18" presetClass="entr" presetSubtype="12" fill="hold" grpId="0" nodeType="after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Effect transition="in" filter="strips(downLeft)">
                                      <p:cBhvr>
                                        <p:cTn id="15" dur="500"/>
                                        <p:tgtEl>
                                          <p:spTgt spid="3">
                                            <p:txEl>
                                              <p:pRg st="1" end="1"/>
                                            </p:txEl>
                                          </p:spTgt>
                                        </p:tgtEl>
                                      </p:cBhvr>
                                    </p:animEffect>
                                  </p:childTnLst>
                                </p:cTn>
                              </p:par>
                            </p:childTnLst>
                          </p:cTn>
                        </p:par>
                        <p:par>
                          <p:cTn id="16" fill="hold">
                            <p:stCondLst>
                              <p:cond delay="3000"/>
                            </p:stCondLst>
                            <p:childTnLst>
                              <p:par>
                                <p:cTn id="17" presetID="18" presetClass="entr" presetSubtype="12" fill="hold" grpId="0" nodeType="after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Effect transition="in" filter="strips(downLeft)">
                                      <p:cBhvr>
                                        <p:cTn id="19" dur="500"/>
                                        <p:tgtEl>
                                          <p:spTgt spid="3">
                                            <p:txEl>
                                              <p:pRg st="2" end="2"/>
                                            </p:txEl>
                                          </p:spTgt>
                                        </p:tgtEl>
                                      </p:cBhvr>
                                    </p:animEffect>
                                  </p:childTnLst>
                                </p:cTn>
                              </p:par>
                            </p:childTnLst>
                          </p:cTn>
                        </p:par>
                        <p:par>
                          <p:cTn id="20" fill="hold">
                            <p:stCondLst>
                              <p:cond delay="3500"/>
                            </p:stCondLst>
                            <p:childTnLst>
                              <p:par>
                                <p:cTn id="21" presetID="18" presetClass="entr" presetSubtype="12" fill="hold" grpId="0" nodeType="after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strips(downLeft)">
                                      <p:cBhvr>
                                        <p:cTn id="23" dur="500"/>
                                        <p:tgtEl>
                                          <p:spTgt spid="3">
                                            <p:txEl>
                                              <p:pRg st="3" end="3"/>
                                            </p:txEl>
                                          </p:spTgt>
                                        </p:tgtEl>
                                      </p:cBhvr>
                                    </p:animEffect>
                                  </p:childTnLst>
                                </p:cTn>
                              </p:par>
                            </p:childTnLst>
                          </p:cTn>
                        </p:par>
                        <p:par>
                          <p:cTn id="24" fill="hold">
                            <p:stCondLst>
                              <p:cond delay="4000"/>
                            </p:stCondLst>
                            <p:childTnLst>
                              <p:par>
                                <p:cTn id="25" presetID="18" presetClass="entr" presetSubtype="12" fill="hold" grpId="0" nodeType="after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strips(downLeft)">
                                      <p:cBhvr>
                                        <p:cTn id="27" dur="500"/>
                                        <p:tgtEl>
                                          <p:spTgt spid="3">
                                            <p:txEl>
                                              <p:pRg st="4" end="4"/>
                                            </p:txEl>
                                          </p:spTgt>
                                        </p:tgtEl>
                                      </p:cBhvr>
                                    </p:animEffect>
                                  </p:childTnLst>
                                </p:cTn>
                              </p:par>
                            </p:childTnLst>
                          </p:cTn>
                        </p:par>
                        <p:par>
                          <p:cTn id="28" fill="hold">
                            <p:stCondLst>
                              <p:cond delay="4500"/>
                            </p:stCondLst>
                            <p:childTnLst>
                              <p:par>
                                <p:cTn id="29" presetID="18" presetClass="entr" presetSubtype="12" fill="hold" grpId="0" nodeType="after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Effect transition="in" filter="strips(downLeft)">
                                      <p:cBhvr>
                                        <p:cTn id="31" dur="500"/>
                                        <p:tgtEl>
                                          <p:spTgt spid="3">
                                            <p:txEl>
                                              <p:pRg st="5" end="5"/>
                                            </p:txEl>
                                          </p:spTgt>
                                        </p:tgtEl>
                                      </p:cBhvr>
                                    </p:animEffect>
                                  </p:childTnLst>
                                </p:cTn>
                              </p:par>
                            </p:childTnLst>
                          </p:cTn>
                        </p:par>
                        <p:par>
                          <p:cTn id="32" fill="hold">
                            <p:stCondLst>
                              <p:cond delay="5000"/>
                            </p:stCondLst>
                            <p:childTnLst>
                              <p:par>
                                <p:cTn id="33" presetID="18" presetClass="entr" presetSubtype="12" fill="hold" grpId="0" nodeType="afterEffect">
                                  <p:stCondLst>
                                    <p:cond delay="0"/>
                                  </p:stCondLst>
                                  <p:childTnLst>
                                    <p:set>
                                      <p:cBhvr>
                                        <p:cTn id="34" dur="1" fill="hold">
                                          <p:stCondLst>
                                            <p:cond delay="0"/>
                                          </p:stCondLst>
                                        </p:cTn>
                                        <p:tgtEl>
                                          <p:spTgt spid="3">
                                            <p:txEl>
                                              <p:pRg st="6" end="6"/>
                                            </p:txEl>
                                          </p:spTgt>
                                        </p:tgtEl>
                                        <p:attrNameLst>
                                          <p:attrName>style.visibility</p:attrName>
                                        </p:attrNameLst>
                                      </p:cBhvr>
                                      <p:to>
                                        <p:strVal val="visible"/>
                                      </p:to>
                                    </p:set>
                                    <p:animEffect transition="in" filter="strips(downLeft)">
                                      <p:cBhvr>
                                        <p:cTn id="35" dur="500"/>
                                        <p:tgtEl>
                                          <p:spTgt spid="3">
                                            <p:txEl>
                                              <p:pRg st="6" end="6"/>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146" name="Picture 2" descr="C:\Documents and Settings\Djmakasa\Desktop\a3c102314ad0bd654dee2ff6971cb9cfd63f1966_article.jpg"/>
          <p:cNvPicPr>
            <a:picLocks noChangeAspect="1" noChangeArrowheads="1"/>
          </p:cNvPicPr>
          <p:nvPr/>
        </p:nvPicPr>
        <p:blipFill>
          <a:blip r:embed="rId2" cstate="print">
            <a:lum bright="-65000" contrast="-31000"/>
          </a:blip>
          <a:srcRect/>
          <a:stretch>
            <a:fillRect/>
          </a:stretch>
        </p:blipFill>
        <p:spPr bwMode="auto">
          <a:xfrm>
            <a:off x="0" y="0"/>
            <a:ext cx="9200551" cy="6858000"/>
          </a:xfrm>
          <a:prstGeom prst="rect">
            <a:avLst/>
          </a:prstGeom>
          <a:noFill/>
        </p:spPr>
      </p:pic>
      <p:sp>
        <p:nvSpPr>
          <p:cNvPr id="2" name="Title 1"/>
          <p:cNvSpPr>
            <a:spLocks noGrp="1"/>
          </p:cNvSpPr>
          <p:nvPr>
            <p:ph type="title"/>
          </p:nvPr>
        </p:nvSpPr>
        <p:spPr>
          <a:xfrm>
            <a:off x="914400" y="274638"/>
            <a:ext cx="7772400" cy="778098"/>
          </a:xfrm>
        </p:spPr>
        <p:txBody>
          <a:bodyPr>
            <a:normAutofit/>
          </a:bodyPr>
          <a:lstStyle/>
          <a:p>
            <a:pPr algn="ctr"/>
            <a:r>
              <a:rPr lang="lt-LT" b="1" dirty="0" smtClean="0">
                <a:solidFill>
                  <a:srgbClr val="FFFF00"/>
                </a:solidFill>
              </a:rPr>
              <a:t>Išvados</a:t>
            </a:r>
            <a:endParaRPr lang="lt-LT" dirty="0">
              <a:solidFill>
                <a:srgbClr val="FFFF00"/>
              </a:solidFill>
            </a:endParaRPr>
          </a:p>
        </p:txBody>
      </p:sp>
      <p:sp>
        <p:nvSpPr>
          <p:cNvPr id="3" name="Content Placeholder 2"/>
          <p:cNvSpPr>
            <a:spLocks noGrp="1"/>
          </p:cNvSpPr>
          <p:nvPr>
            <p:ph sz="quarter" idx="1"/>
          </p:nvPr>
        </p:nvSpPr>
        <p:spPr>
          <a:xfrm>
            <a:off x="467544" y="1196752"/>
            <a:ext cx="8280920" cy="5256584"/>
          </a:xfrm>
        </p:spPr>
        <p:txBody>
          <a:bodyPr>
            <a:normAutofit fontScale="92500" lnSpcReduction="10000"/>
          </a:bodyPr>
          <a:lstStyle/>
          <a:p>
            <a:pPr lvl="0" algn="just"/>
            <a:r>
              <a:rPr lang="lt-LT" dirty="0" smtClean="0">
                <a:solidFill>
                  <a:srgbClr val="0070C0"/>
                </a:solidFill>
                <a:latin typeface="Times New Roman" pitchFamily="18" charset="0"/>
                <a:cs typeface="Times New Roman" pitchFamily="18" charset="0"/>
              </a:rPr>
              <a:t>Nuo </a:t>
            </a:r>
            <a:r>
              <a:rPr lang="lt-LT" dirty="0" smtClean="0">
                <a:solidFill>
                  <a:srgbClr val="0070C0"/>
                </a:solidFill>
                <a:latin typeface="Times New Roman" pitchFamily="18" charset="0"/>
                <a:cs typeface="Times New Roman" pitchFamily="18" charset="0"/>
              </a:rPr>
              <a:t>internetinio bendravimo atsiriboti tampa bene neįmanoma.</a:t>
            </a:r>
          </a:p>
          <a:p>
            <a:pPr lvl="0" algn="just"/>
            <a:r>
              <a:rPr lang="lt-LT" dirty="0" smtClean="0">
                <a:solidFill>
                  <a:srgbClr val="0070C0"/>
                </a:solidFill>
                <a:latin typeface="Times New Roman" pitchFamily="18" charset="0"/>
                <a:cs typeface="Times New Roman" pitchFamily="18" charset="0"/>
              </a:rPr>
              <a:t>Socialiniai tinklai kiekvieno naudojami savitais tikslais ir jie – ne visada teisingi ar teisėti.</a:t>
            </a:r>
          </a:p>
          <a:p>
            <a:pPr lvl="0" algn="just"/>
            <a:r>
              <a:rPr lang="lt-LT" dirty="0" smtClean="0">
                <a:solidFill>
                  <a:srgbClr val="0070C0"/>
                </a:solidFill>
                <a:latin typeface="Times New Roman" pitchFamily="18" charset="0"/>
                <a:cs typeface="Times New Roman" pitchFamily="18" charset="0"/>
              </a:rPr>
              <a:t>Priklausomybė nuo interneto tampa rimta socialine problema.</a:t>
            </a:r>
          </a:p>
          <a:p>
            <a:pPr lvl="0" algn="just"/>
            <a:r>
              <a:rPr lang="lt-LT" dirty="0" smtClean="0">
                <a:solidFill>
                  <a:srgbClr val="0070C0"/>
                </a:solidFill>
                <a:latin typeface="Times New Roman" pitchFamily="18" charset="0"/>
                <a:cs typeface="Times New Roman" pitchFamily="18" charset="0"/>
              </a:rPr>
              <a:t>Socialiniai tinklai suteikia galimybę lengviau bendrauti su draugais, susirasti senus pažįstamus ar užmegzti naujus kontaktus, patogiai ir greitai keistis informacija, nuotraukomis ar kita medžiaga.</a:t>
            </a:r>
          </a:p>
          <a:p>
            <a:pPr lvl="0" algn="just"/>
            <a:r>
              <a:rPr lang="lt-LT" dirty="0" smtClean="0">
                <a:solidFill>
                  <a:srgbClr val="0070C0"/>
                </a:solidFill>
                <a:latin typeface="Times New Roman" pitchFamily="18" charset="0"/>
                <a:cs typeface="Times New Roman" pitchFamily="18" charset="0"/>
              </a:rPr>
              <a:t>Socialiniai tinklai savaime skatina kūrybiškumą.</a:t>
            </a:r>
          </a:p>
          <a:p>
            <a:pPr lvl="0" algn="just"/>
            <a:r>
              <a:rPr lang="lt-LT" dirty="0" smtClean="0">
                <a:solidFill>
                  <a:srgbClr val="0070C0"/>
                </a:solidFill>
                <a:latin typeface="Times New Roman" pitchFamily="18" charset="0"/>
                <a:cs typeface="Times New Roman" pitchFamily="18" charset="0"/>
              </a:rPr>
              <a:t>Dabartinai jaunuoliai, kurie aktyviai naudojasi socialiniais tinklais, yra rytdienos mokslininkai, tyrėjai, dėstytojai.</a:t>
            </a:r>
          </a:p>
          <a:p>
            <a:pPr lvl="0" algn="just"/>
            <a:r>
              <a:rPr lang="lt-LT" dirty="0" smtClean="0">
                <a:solidFill>
                  <a:srgbClr val="0070C0"/>
                </a:solidFill>
                <a:latin typeface="Times New Roman" pitchFamily="18" charset="0"/>
                <a:cs typeface="Times New Roman" pitchFamily="18" charset="0"/>
              </a:rPr>
              <a:t>Visuomet išlieka reali grėsmė, jog vartotojai gali susidurti su patyčiomis, užgauliojimais, privačios informacijos vagystėmis ir kenkėjiškomis programomis.</a:t>
            </a:r>
          </a:p>
          <a:p>
            <a:endParaRPr lang="lt-LT" dirty="0"/>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3" presetClass="entr" presetSubtype="1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blinds(horizontal)">
                                      <p:cBhvr>
                                        <p:cTn id="7" dur="500"/>
                                        <p:tgtEl>
                                          <p:spTgt spid="2"/>
                                        </p:tgtEl>
                                      </p:cBhvr>
                                    </p:animEffect>
                                  </p:childTnLst>
                                </p:cTn>
                              </p:par>
                            </p:childTnLst>
                          </p:cTn>
                        </p:par>
                        <p:par>
                          <p:cTn id="8" fill="hold">
                            <p:stCondLst>
                              <p:cond delay="500"/>
                            </p:stCondLst>
                            <p:childTnLst>
                              <p:par>
                                <p:cTn id="9" presetID="24" presetClass="entr" presetSubtype="0" fill="hold" grpId="0"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 to="" calcmode="lin" valueType="num">
                                      <p:cBhvr>
                                        <p:cTn id="11" dur="1" fill="hold"/>
                                        <p:tgtEl>
                                          <p:spTgt spid="3">
                                            <p:txEl>
                                              <p:pRg st="0" end="0"/>
                                            </p:txEl>
                                          </p:spTgt>
                                        </p:tgtEl>
                                        <p:attrNameLst>
                                          <p:attrName/>
                                        </p:attrNameLst>
                                      </p:cBhvr>
                                    </p:anim>
                                  </p:childTnLst>
                                </p:cTn>
                              </p:par>
                            </p:childTnLst>
                          </p:cTn>
                        </p:par>
                        <p:par>
                          <p:cTn id="12" fill="hold">
                            <p:stCondLst>
                              <p:cond delay="500"/>
                            </p:stCondLst>
                            <p:childTnLst>
                              <p:par>
                                <p:cTn id="13" presetID="24" presetClass="entr" presetSubtype="0" fill="hold" grpId="0" nodeType="after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 to="" calcmode="lin" valueType="num">
                                      <p:cBhvr>
                                        <p:cTn id="15" dur="1" fill="hold"/>
                                        <p:tgtEl>
                                          <p:spTgt spid="3">
                                            <p:txEl>
                                              <p:pRg st="1" end="1"/>
                                            </p:txEl>
                                          </p:spTgt>
                                        </p:tgtEl>
                                        <p:attrNameLst>
                                          <p:attrName/>
                                        </p:attrNameLst>
                                      </p:cBhvr>
                                    </p:anim>
                                  </p:childTnLst>
                                </p:cTn>
                              </p:par>
                            </p:childTnLst>
                          </p:cTn>
                        </p:par>
                        <p:par>
                          <p:cTn id="16" fill="hold">
                            <p:stCondLst>
                              <p:cond delay="500"/>
                            </p:stCondLst>
                            <p:childTnLst>
                              <p:par>
                                <p:cTn id="17" presetID="24" presetClass="entr" presetSubtype="0" fill="hold" grpId="0" nodeType="after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 to="" calcmode="lin" valueType="num">
                                      <p:cBhvr>
                                        <p:cTn id="19" dur="1" fill="hold"/>
                                        <p:tgtEl>
                                          <p:spTgt spid="3">
                                            <p:txEl>
                                              <p:pRg st="2" end="2"/>
                                            </p:txEl>
                                          </p:spTgt>
                                        </p:tgtEl>
                                        <p:attrNameLst>
                                          <p:attrName/>
                                        </p:attrNameLst>
                                      </p:cBhvr>
                                    </p:anim>
                                  </p:childTnLst>
                                </p:cTn>
                              </p:par>
                            </p:childTnLst>
                          </p:cTn>
                        </p:par>
                        <p:par>
                          <p:cTn id="20" fill="hold">
                            <p:stCondLst>
                              <p:cond delay="500"/>
                            </p:stCondLst>
                            <p:childTnLst>
                              <p:par>
                                <p:cTn id="21" presetID="24" presetClass="entr" presetSubtype="0" fill="hold" grpId="0" nodeType="after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 to="" calcmode="lin" valueType="num">
                                      <p:cBhvr>
                                        <p:cTn id="23" dur="1" fill="hold"/>
                                        <p:tgtEl>
                                          <p:spTgt spid="3">
                                            <p:txEl>
                                              <p:pRg st="3" end="3"/>
                                            </p:txEl>
                                          </p:spTgt>
                                        </p:tgtEl>
                                        <p:attrNameLst>
                                          <p:attrName/>
                                        </p:attrNameLst>
                                      </p:cBhvr>
                                    </p:anim>
                                  </p:childTnLst>
                                </p:cTn>
                              </p:par>
                            </p:childTnLst>
                          </p:cTn>
                        </p:par>
                        <p:par>
                          <p:cTn id="24" fill="hold">
                            <p:stCondLst>
                              <p:cond delay="500"/>
                            </p:stCondLst>
                            <p:childTnLst>
                              <p:par>
                                <p:cTn id="25" presetID="24" presetClass="entr" presetSubtype="0" fill="hold" grpId="0" nodeType="after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 to="" calcmode="lin" valueType="num">
                                      <p:cBhvr>
                                        <p:cTn id="27" dur="1" fill="hold"/>
                                        <p:tgtEl>
                                          <p:spTgt spid="3">
                                            <p:txEl>
                                              <p:pRg st="4" end="4"/>
                                            </p:txEl>
                                          </p:spTgt>
                                        </p:tgtEl>
                                        <p:attrNameLst>
                                          <p:attrName/>
                                        </p:attrNameLst>
                                      </p:cBhvr>
                                    </p:anim>
                                  </p:childTnLst>
                                </p:cTn>
                              </p:par>
                            </p:childTnLst>
                          </p:cTn>
                        </p:par>
                        <p:par>
                          <p:cTn id="28" fill="hold">
                            <p:stCondLst>
                              <p:cond delay="500"/>
                            </p:stCondLst>
                            <p:childTnLst>
                              <p:par>
                                <p:cTn id="29" presetID="24" presetClass="entr" presetSubtype="0" fill="hold" grpId="0" nodeType="after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 to="" calcmode="lin" valueType="num">
                                      <p:cBhvr>
                                        <p:cTn id="31" dur="1" fill="hold"/>
                                        <p:tgtEl>
                                          <p:spTgt spid="3">
                                            <p:txEl>
                                              <p:pRg st="5" end="5"/>
                                            </p:txEl>
                                          </p:spTgt>
                                        </p:tgtEl>
                                        <p:attrNameLst>
                                          <p:attrName/>
                                        </p:attrNameLst>
                                      </p:cBhvr>
                                    </p:anim>
                                  </p:childTnLst>
                                </p:cTn>
                              </p:par>
                            </p:childTnLst>
                          </p:cTn>
                        </p:par>
                        <p:par>
                          <p:cTn id="32" fill="hold">
                            <p:stCondLst>
                              <p:cond delay="500"/>
                            </p:stCondLst>
                            <p:childTnLst>
                              <p:par>
                                <p:cTn id="33" presetID="24" presetClass="entr" presetSubtype="0" fill="hold" grpId="0" nodeType="afterEffect">
                                  <p:stCondLst>
                                    <p:cond delay="0"/>
                                  </p:stCondLst>
                                  <p:childTnLst>
                                    <p:set>
                                      <p:cBhvr>
                                        <p:cTn id="34" dur="1" fill="hold">
                                          <p:stCondLst>
                                            <p:cond delay="0"/>
                                          </p:stCondLst>
                                        </p:cTn>
                                        <p:tgtEl>
                                          <p:spTgt spid="3">
                                            <p:txEl>
                                              <p:pRg st="6" end="6"/>
                                            </p:txEl>
                                          </p:spTgt>
                                        </p:tgtEl>
                                        <p:attrNameLst>
                                          <p:attrName>style.visibility</p:attrName>
                                        </p:attrNameLst>
                                      </p:cBhvr>
                                      <p:to>
                                        <p:strVal val="visible"/>
                                      </p:to>
                                    </p:set>
                                    <p:anim to="" calcmode="lin" valueType="num">
                                      <p:cBhvr>
                                        <p:cTn id="35" dur="1" fill="hold"/>
                                        <p:tgtEl>
                                          <p:spTgt spid="3">
                                            <p:txEl>
                                              <p:pRg st="6" end="6"/>
                                            </p:txEl>
                                          </p:spTgt>
                                        </p:tgtEl>
                                        <p:attrNameLst>
                                          <p:attrName/>
                                        </p:attrNameLst>
                                      </p:cBhvr>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r>
              <a:rPr lang="lt-LT" sz="3600" dirty="0" smtClean="0">
                <a:solidFill>
                  <a:srgbClr val="0070C0"/>
                </a:solidFill>
                <a:latin typeface="Times New Roman" pitchFamily="18" charset="0"/>
                <a:cs typeface="Times New Roman" pitchFamily="18" charset="0"/>
              </a:rPr>
              <a:t>Šaltiniai</a:t>
            </a:r>
            <a:endParaRPr lang="lt-LT" sz="3600" dirty="0">
              <a:solidFill>
                <a:srgbClr val="0070C0"/>
              </a:solidFill>
              <a:latin typeface="Times New Roman" pitchFamily="18" charset="0"/>
              <a:cs typeface="Times New Roman" pitchFamily="18" charset="0"/>
            </a:endParaRPr>
          </a:p>
        </p:txBody>
      </p:sp>
      <p:sp>
        <p:nvSpPr>
          <p:cNvPr id="3" name="Content Placeholder 2"/>
          <p:cNvSpPr>
            <a:spLocks noGrp="1"/>
          </p:cNvSpPr>
          <p:nvPr>
            <p:ph sz="quarter" idx="1"/>
          </p:nvPr>
        </p:nvSpPr>
        <p:spPr/>
        <p:txBody>
          <a:bodyPr>
            <a:normAutofit fontScale="77500" lnSpcReduction="20000"/>
          </a:bodyPr>
          <a:lstStyle/>
          <a:p>
            <a:pPr lvl="0" algn="just"/>
            <a:r>
              <a:rPr lang="lt-LT" u="sng" dirty="0" smtClean="0">
                <a:solidFill>
                  <a:srgbClr val="0070C0"/>
                </a:solidFill>
                <a:hlinkClick r:id="rId2"/>
              </a:rPr>
              <a:t>http://www.on.lt/up/soc-tinklai.htm</a:t>
            </a:r>
            <a:endParaRPr lang="lt-LT" b="1" dirty="0" smtClean="0">
              <a:solidFill>
                <a:srgbClr val="0070C0"/>
              </a:solidFill>
            </a:endParaRPr>
          </a:p>
          <a:p>
            <a:pPr lvl="0" algn="just"/>
            <a:r>
              <a:rPr lang="lt-LT" u="sng" dirty="0" smtClean="0">
                <a:solidFill>
                  <a:srgbClr val="0070C0"/>
                </a:solidFill>
                <a:hlinkClick r:id="rId3"/>
              </a:rPr>
              <a:t>http://www.balsas.lt/naujiena/251291/socialiniai-tinklai-pleciasi-kosminiu-greiciu</a:t>
            </a:r>
            <a:endParaRPr lang="lt-LT" b="1" dirty="0" smtClean="0">
              <a:solidFill>
                <a:srgbClr val="0070C0"/>
              </a:solidFill>
            </a:endParaRPr>
          </a:p>
          <a:p>
            <a:pPr lvl="0" algn="just"/>
            <a:r>
              <a:rPr lang="lt-LT" u="sng" dirty="0" smtClean="0">
                <a:solidFill>
                  <a:srgbClr val="0070C0"/>
                </a:solidFill>
                <a:hlinkClick r:id="rId4"/>
              </a:rPr>
              <a:t>http://www.didzgalvis.lt/socialiniai_tinklai_lietuvoje</a:t>
            </a:r>
            <a:endParaRPr lang="lt-LT" b="1" dirty="0" smtClean="0">
              <a:solidFill>
                <a:srgbClr val="0070C0"/>
              </a:solidFill>
            </a:endParaRPr>
          </a:p>
          <a:p>
            <a:pPr lvl="0" algn="just"/>
            <a:r>
              <a:rPr lang="lt-LT" u="sng" dirty="0" smtClean="0">
                <a:solidFill>
                  <a:srgbClr val="0070C0"/>
                </a:solidFill>
                <a:hlinkClick r:id="rId5"/>
              </a:rPr>
              <a:t>http://www.vycius.eu/socialiniai-tinklai/</a:t>
            </a:r>
            <a:endParaRPr lang="lt-LT" b="1" dirty="0" smtClean="0">
              <a:solidFill>
                <a:srgbClr val="0070C0"/>
              </a:solidFill>
            </a:endParaRPr>
          </a:p>
          <a:p>
            <a:pPr lvl="0" algn="just"/>
            <a:r>
              <a:rPr lang="lt-LT" u="sng" dirty="0" smtClean="0">
                <a:solidFill>
                  <a:srgbClr val="0070C0"/>
                </a:solidFill>
                <a:hlinkClick r:id="rId6"/>
              </a:rPr>
              <a:t>http://www.zebra.lt/lt/vyrams/kompiuteris/apple-zengia-i-socialiniu-tinklu-rinka-211881.html</a:t>
            </a:r>
            <a:endParaRPr lang="lt-LT" b="1" dirty="0" smtClean="0">
              <a:solidFill>
                <a:srgbClr val="0070C0"/>
              </a:solidFill>
            </a:endParaRPr>
          </a:p>
          <a:p>
            <a:pPr lvl="0" algn="just"/>
            <a:r>
              <a:rPr lang="lt-LT" u="sng" dirty="0" smtClean="0">
                <a:solidFill>
                  <a:srgbClr val="0070C0"/>
                </a:solidFill>
                <a:hlinkClick r:id="rId7"/>
              </a:rPr>
              <a:t>http://www.delfi.lt/news/economy/ITbussines/darbdaviu-dilema-del-socialiniu-tinklu-uzdrausti-negalima-naudotis.d?id=30118121</a:t>
            </a:r>
            <a:endParaRPr lang="lt-LT" b="1" dirty="0" smtClean="0">
              <a:solidFill>
                <a:srgbClr val="0070C0"/>
              </a:solidFill>
            </a:endParaRPr>
          </a:p>
          <a:p>
            <a:pPr lvl="0" algn="just"/>
            <a:r>
              <a:rPr lang="lt-LT" u="sng" dirty="0" smtClean="0">
                <a:solidFill>
                  <a:srgbClr val="0070C0"/>
                </a:solidFill>
                <a:hlinkClick r:id="rId8"/>
              </a:rPr>
              <a:t>http://bukbibliotekininku.blogspot.com/2010/06/virtualus-socialiniai-tinklai-naujas.html</a:t>
            </a:r>
            <a:endParaRPr lang="lt-LT" b="1" dirty="0" smtClean="0">
              <a:solidFill>
                <a:srgbClr val="0070C0"/>
              </a:solidFill>
            </a:endParaRPr>
          </a:p>
          <a:p>
            <a:pPr lvl="0" algn="just"/>
            <a:r>
              <a:rPr lang="lt-LT" u="sng" dirty="0" smtClean="0">
                <a:solidFill>
                  <a:srgbClr val="0070C0"/>
                </a:solidFill>
                <a:hlinkClick r:id="rId9"/>
              </a:rPr>
              <a:t>http://www.verslobanga.lt/lt/patark.full/4bc1d7c1e9cdb</a:t>
            </a:r>
            <a:endParaRPr lang="lt-LT" b="1" dirty="0" smtClean="0">
              <a:solidFill>
                <a:srgbClr val="0070C0"/>
              </a:solidFill>
            </a:endParaRPr>
          </a:p>
          <a:p>
            <a:pPr lvl="0" algn="just"/>
            <a:r>
              <a:rPr lang="lt-LT" u="sng" dirty="0" smtClean="0">
                <a:solidFill>
                  <a:srgbClr val="0070C0"/>
                </a:solidFill>
                <a:hlinkClick r:id="rId10"/>
              </a:rPr>
              <a:t>http://www.elektronika.lt/tips/theme/190/22129/</a:t>
            </a:r>
            <a:endParaRPr lang="lt-LT" b="1" dirty="0" smtClean="0">
              <a:solidFill>
                <a:srgbClr val="0070C0"/>
              </a:solidFill>
            </a:endParaRPr>
          </a:p>
          <a:p>
            <a:pPr lvl="0" algn="just"/>
            <a:r>
              <a:rPr lang="lt-LT" u="sng" dirty="0" smtClean="0">
                <a:solidFill>
                  <a:srgbClr val="0070C0"/>
                </a:solidFill>
                <a:hlinkClick r:id="rId11"/>
              </a:rPr>
              <a:t>http://blog.lrytas.lt/web20/2010/01/lietuvos-socialiniai-tinklai/</a:t>
            </a:r>
            <a:endParaRPr lang="lt-LT" b="1" dirty="0" smtClean="0">
              <a:solidFill>
                <a:srgbClr val="0070C0"/>
              </a:solidFill>
            </a:endParaRPr>
          </a:p>
          <a:p>
            <a:pPr lvl="0" algn="just"/>
            <a:r>
              <a:rPr lang="lt-LT" u="sng" dirty="0" smtClean="0">
                <a:solidFill>
                  <a:srgbClr val="0070C0"/>
                </a:solidFill>
                <a:hlinkClick r:id="rId12"/>
              </a:rPr>
              <a:t>http://www.labas.co.uk/blog/2007/07/26/socialiniai-tinklai/</a:t>
            </a:r>
            <a:endParaRPr lang="lt-LT" b="1" dirty="0" smtClean="0">
              <a:solidFill>
                <a:srgbClr val="0070C0"/>
              </a:solidFill>
            </a:endParaRPr>
          </a:p>
          <a:p>
            <a:endParaRPr lang="lt-LT" dirty="0"/>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3" presetClass="entr" presetSubtype="1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blinds(horizontal)">
                                      <p:cBhvr>
                                        <p:cTn id="7" dur="500"/>
                                        <p:tgtEl>
                                          <p:spTgt spid="2"/>
                                        </p:tgtEl>
                                      </p:cBhvr>
                                    </p:animEffect>
                                  </p:childTnLst>
                                </p:cTn>
                              </p:par>
                            </p:childTnLst>
                          </p:cTn>
                        </p:par>
                        <p:par>
                          <p:cTn id="8" fill="hold">
                            <p:stCondLst>
                              <p:cond delay="500"/>
                            </p:stCondLst>
                            <p:childTnLst>
                              <p:par>
                                <p:cTn id="9" presetID="4" presetClass="entr" presetSubtype="16" fill="hold" grpId="0"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Effect transition="in" filter="box(in)">
                                      <p:cBhvr>
                                        <p:cTn id="11" dur="500"/>
                                        <p:tgtEl>
                                          <p:spTgt spid="3">
                                            <p:txEl>
                                              <p:pRg st="0" end="0"/>
                                            </p:txEl>
                                          </p:spTgt>
                                        </p:tgtEl>
                                      </p:cBhvr>
                                    </p:animEffect>
                                  </p:childTnLst>
                                </p:cTn>
                              </p:par>
                            </p:childTnLst>
                          </p:cTn>
                        </p:par>
                        <p:par>
                          <p:cTn id="12" fill="hold">
                            <p:stCondLst>
                              <p:cond delay="1000"/>
                            </p:stCondLst>
                            <p:childTnLst>
                              <p:par>
                                <p:cTn id="13" presetID="4" presetClass="entr" presetSubtype="16" fill="hold" grpId="0" nodeType="after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Effect transition="in" filter="box(in)">
                                      <p:cBhvr>
                                        <p:cTn id="15" dur="500"/>
                                        <p:tgtEl>
                                          <p:spTgt spid="3">
                                            <p:txEl>
                                              <p:pRg st="1" end="1"/>
                                            </p:txEl>
                                          </p:spTgt>
                                        </p:tgtEl>
                                      </p:cBhvr>
                                    </p:animEffect>
                                  </p:childTnLst>
                                </p:cTn>
                              </p:par>
                            </p:childTnLst>
                          </p:cTn>
                        </p:par>
                        <p:par>
                          <p:cTn id="16" fill="hold">
                            <p:stCondLst>
                              <p:cond delay="1500"/>
                            </p:stCondLst>
                            <p:childTnLst>
                              <p:par>
                                <p:cTn id="17" presetID="4" presetClass="entr" presetSubtype="16" fill="hold" grpId="0" nodeType="after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Effect transition="in" filter="box(in)">
                                      <p:cBhvr>
                                        <p:cTn id="19" dur="500"/>
                                        <p:tgtEl>
                                          <p:spTgt spid="3">
                                            <p:txEl>
                                              <p:pRg st="2" end="2"/>
                                            </p:txEl>
                                          </p:spTgt>
                                        </p:tgtEl>
                                      </p:cBhvr>
                                    </p:animEffect>
                                  </p:childTnLst>
                                </p:cTn>
                              </p:par>
                            </p:childTnLst>
                          </p:cTn>
                        </p:par>
                        <p:par>
                          <p:cTn id="20" fill="hold">
                            <p:stCondLst>
                              <p:cond delay="2000"/>
                            </p:stCondLst>
                            <p:childTnLst>
                              <p:par>
                                <p:cTn id="21" presetID="4" presetClass="entr" presetSubtype="16" fill="hold" grpId="0" nodeType="after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box(in)">
                                      <p:cBhvr>
                                        <p:cTn id="23" dur="500"/>
                                        <p:tgtEl>
                                          <p:spTgt spid="3">
                                            <p:txEl>
                                              <p:pRg st="3" end="3"/>
                                            </p:txEl>
                                          </p:spTgt>
                                        </p:tgtEl>
                                      </p:cBhvr>
                                    </p:animEffect>
                                  </p:childTnLst>
                                </p:cTn>
                              </p:par>
                            </p:childTnLst>
                          </p:cTn>
                        </p:par>
                        <p:par>
                          <p:cTn id="24" fill="hold">
                            <p:stCondLst>
                              <p:cond delay="2500"/>
                            </p:stCondLst>
                            <p:childTnLst>
                              <p:par>
                                <p:cTn id="25" presetID="4" presetClass="entr" presetSubtype="16" fill="hold" grpId="0" nodeType="after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ox(in)">
                                      <p:cBhvr>
                                        <p:cTn id="27" dur="500"/>
                                        <p:tgtEl>
                                          <p:spTgt spid="3">
                                            <p:txEl>
                                              <p:pRg st="4" end="4"/>
                                            </p:txEl>
                                          </p:spTgt>
                                        </p:tgtEl>
                                      </p:cBhvr>
                                    </p:animEffect>
                                  </p:childTnLst>
                                </p:cTn>
                              </p:par>
                            </p:childTnLst>
                          </p:cTn>
                        </p:par>
                        <p:par>
                          <p:cTn id="28" fill="hold">
                            <p:stCondLst>
                              <p:cond delay="3000"/>
                            </p:stCondLst>
                            <p:childTnLst>
                              <p:par>
                                <p:cTn id="29" presetID="4" presetClass="entr" presetSubtype="16" fill="hold" grpId="0" nodeType="after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Effect transition="in" filter="box(in)">
                                      <p:cBhvr>
                                        <p:cTn id="31" dur="500"/>
                                        <p:tgtEl>
                                          <p:spTgt spid="3">
                                            <p:txEl>
                                              <p:pRg st="5" end="5"/>
                                            </p:txEl>
                                          </p:spTgt>
                                        </p:tgtEl>
                                      </p:cBhvr>
                                    </p:animEffect>
                                  </p:childTnLst>
                                </p:cTn>
                              </p:par>
                            </p:childTnLst>
                          </p:cTn>
                        </p:par>
                        <p:par>
                          <p:cTn id="32" fill="hold">
                            <p:stCondLst>
                              <p:cond delay="3500"/>
                            </p:stCondLst>
                            <p:childTnLst>
                              <p:par>
                                <p:cTn id="33" presetID="4" presetClass="entr" presetSubtype="16" fill="hold" grpId="0" nodeType="afterEffect">
                                  <p:stCondLst>
                                    <p:cond delay="0"/>
                                  </p:stCondLst>
                                  <p:childTnLst>
                                    <p:set>
                                      <p:cBhvr>
                                        <p:cTn id="34" dur="1" fill="hold">
                                          <p:stCondLst>
                                            <p:cond delay="0"/>
                                          </p:stCondLst>
                                        </p:cTn>
                                        <p:tgtEl>
                                          <p:spTgt spid="3">
                                            <p:txEl>
                                              <p:pRg st="6" end="6"/>
                                            </p:txEl>
                                          </p:spTgt>
                                        </p:tgtEl>
                                        <p:attrNameLst>
                                          <p:attrName>style.visibility</p:attrName>
                                        </p:attrNameLst>
                                      </p:cBhvr>
                                      <p:to>
                                        <p:strVal val="visible"/>
                                      </p:to>
                                    </p:set>
                                    <p:animEffect transition="in" filter="box(in)">
                                      <p:cBhvr>
                                        <p:cTn id="35" dur="500"/>
                                        <p:tgtEl>
                                          <p:spTgt spid="3">
                                            <p:txEl>
                                              <p:pRg st="6" end="6"/>
                                            </p:txEl>
                                          </p:spTgt>
                                        </p:tgtEl>
                                      </p:cBhvr>
                                    </p:animEffect>
                                  </p:childTnLst>
                                </p:cTn>
                              </p:par>
                            </p:childTnLst>
                          </p:cTn>
                        </p:par>
                        <p:par>
                          <p:cTn id="36" fill="hold">
                            <p:stCondLst>
                              <p:cond delay="4000"/>
                            </p:stCondLst>
                            <p:childTnLst>
                              <p:par>
                                <p:cTn id="37" presetID="4" presetClass="entr" presetSubtype="16" fill="hold" grpId="0" nodeType="afterEffect">
                                  <p:stCondLst>
                                    <p:cond delay="0"/>
                                  </p:stCondLst>
                                  <p:childTnLst>
                                    <p:set>
                                      <p:cBhvr>
                                        <p:cTn id="38" dur="1" fill="hold">
                                          <p:stCondLst>
                                            <p:cond delay="0"/>
                                          </p:stCondLst>
                                        </p:cTn>
                                        <p:tgtEl>
                                          <p:spTgt spid="3">
                                            <p:txEl>
                                              <p:pRg st="7" end="7"/>
                                            </p:txEl>
                                          </p:spTgt>
                                        </p:tgtEl>
                                        <p:attrNameLst>
                                          <p:attrName>style.visibility</p:attrName>
                                        </p:attrNameLst>
                                      </p:cBhvr>
                                      <p:to>
                                        <p:strVal val="visible"/>
                                      </p:to>
                                    </p:set>
                                    <p:animEffect transition="in" filter="box(in)">
                                      <p:cBhvr>
                                        <p:cTn id="39" dur="500"/>
                                        <p:tgtEl>
                                          <p:spTgt spid="3">
                                            <p:txEl>
                                              <p:pRg st="7" end="7"/>
                                            </p:txEl>
                                          </p:spTgt>
                                        </p:tgtEl>
                                      </p:cBhvr>
                                    </p:animEffect>
                                  </p:childTnLst>
                                </p:cTn>
                              </p:par>
                            </p:childTnLst>
                          </p:cTn>
                        </p:par>
                        <p:par>
                          <p:cTn id="40" fill="hold">
                            <p:stCondLst>
                              <p:cond delay="4500"/>
                            </p:stCondLst>
                            <p:childTnLst>
                              <p:par>
                                <p:cTn id="41" presetID="4" presetClass="entr" presetSubtype="16" fill="hold" grpId="0" nodeType="afterEffect">
                                  <p:stCondLst>
                                    <p:cond delay="0"/>
                                  </p:stCondLst>
                                  <p:childTnLst>
                                    <p:set>
                                      <p:cBhvr>
                                        <p:cTn id="42" dur="1" fill="hold">
                                          <p:stCondLst>
                                            <p:cond delay="0"/>
                                          </p:stCondLst>
                                        </p:cTn>
                                        <p:tgtEl>
                                          <p:spTgt spid="3">
                                            <p:txEl>
                                              <p:pRg st="8" end="8"/>
                                            </p:txEl>
                                          </p:spTgt>
                                        </p:tgtEl>
                                        <p:attrNameLst>
                                          <p:attrName>style.visibility</p:attrName>
                                        </p:attrNameLst>
                                      </p:cBhvr>
                                      <p:to>
                                        <p:strVal val="visible"/>
                                      </p:to>
                                    </p:set>
                                    <p:animEffect transition="in" filter="box(in)">
                                      <p:cBhvr>
                                        <p:cTn id="43" dur="500"/>
                                        <p:tgtEl>
                                          <p:spTgt spid="3">
                                            <p:txEl>
                                              <p:pRg st="8" end="8"/>
                                            </p:txEl>
                                          </p:spTgt>
                                        </p:tgtEl>
                                      </p:cBhvr>
                                    </p:animEffect>
                                  </p:childTnLst>
                                </p:cTn>
                              </p:par>
                            </p:childTnLst>
                          </p:cTn>
                        </p:par>
                        <p:par>
                          <p:cTn id="44" fill="hold">
                            <p:stCondLst>
                              <p:cond delay="5000"/>
                            </p:stCondLst>
                            <p:childTnLst>
                              <p:par>
                                <p:cTn id="45" presetID="4" presetClass="entr" presetSubtype="16" fill="hold" grpId="0" nodeType="afterEffect">
                                  <p:stCondLst>
                                    <p:cond delay="0"/>
                                  </p:stCondLst>
                                  <p:childTnLst>
                                    <p:set>
                                      <p:cBhvr>
                                        <p:cTn id="46" dur="1" fill="hold">
                                          <p:stCondLst>
                                            <p:cond delay="0"/>
                                          </p:stCondLst>
                                        </p:cTn>
                                        <p:tgtEl>
                                          <p:spTgt spid="3">
                                            <p:txEl>
                                              <p:pRg st="9" end="9"/>
                                            </p:txEl>
                                          </p:spTgt>
                                        </p:tgtEl>
                                        <p:attrNameLst>
                                          <p:attrName>style.visibility</p:attrName>
                                        </p:attrNameLst>
                                      </p:cBhvr>
                                      <p:to>
                                        <p:strVal val="visible"/>
                                      </p:to>
                                    </p:set>
                                    <p:animEffect transition="in" filter="box(in)">
                                      <p:cBhvr>
                                        <p:cTn id="47" dur="500"/>
                                        <p:tgtEl>
                                          <p:spTgt spid="3">
                                            <p:txEl>
                                              <p:pRg st="9" end="9"/>
                                            </p:txEl>
                                          </p:spTgt>
                                        </p:tgtEl>
                                      </p:cBhvr>
                                    </p:animEffect>
                                  </p:childTnLst>
                                </p:cTn>
                              </p:par>
                            </p:childTnLst>
                          </p:cTn>
                        </p:par>
                        <p:par>
                          <p:cTn id="48" fill="hold">
                            <p:stCondLst>
                              <p:cond delay="5500"/>
                            </p:stCondLst>
                            <p:childTnLst>
                              <p:par>
                                <p:cTn id="49" presetID="4" presetClass="entr" presetSubtype="16" fill="hold" grpId="0" nodeType="afterEffect">
                                  <p:stCondLst>
                                    <p:cond delay="0"/>
                                  </p:stCondLst>
                                  <p:childTnLst>
                                    <p:set>
                                      <p:cBhvr>
                                        <p:cTn id="50" dur="1" fill="hold">
                                          <p:stCondLst>
                                            <p:cond delay="0"/>
                                          </p:stCondLst>
                                        </p:cTn>
                                        <p:tgtEl>
                                          <p:spTgt spid="3">
                                            <p:txEl>
                                              <p:pRg st="10" end="10"/>
                                            </p:txEl>
                                          </p:spTgt>
                                        </p:tgtEl>
                                        <p:attrNameLst>
                                          <p:attrName>style.visibility</p:attrName>
                                        </p:attrNameLst>
                                      </p:cBhvr>
                                      <p:to>
                                        <p:strVal val="visible"/>
                                      </p:to>
                                    </p:set>
                                    <p:animEffect transition="in" filter="box(in)">
                                      <p:cBhvr>
                                        <p:cTn id="51" dur="500"/>
                                        <p:tgtEl>
                                          <p:spTgt spid="3">
                                            <p:txEl>
                                              <p:pRg st="10" end="1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3" grpId="0" build="p"/>
    </p:bld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074" name="Picture 2" descr="C:\Documents and Settings\Djmakasa\Desktop\technology1-1024x682.jpg"/>
          <p:cNvPicPr>
            <a:picLocks noChangeAspect="1" noChangeArrowheads="1"/>
          </p:cNvPicPr>
          <p:nvPr/>
        </p:nvPicPr>
        <p:blipFill>
          <a:blip r:embed="rId3" cstate="print">
            <a:lum bright="-58000"/>
          </a:blip>
          <a:srcRect/>
          <a:stretch>
            <a:fillRect/>
          </a:stretch>
        </p:blipFill>
        <p:spPr bwMode="auto">
          <a:xfrm>
            <a:off x="0" y="0"/>
            <a:ext cx="9144000" cy="6858000"/>
          </a:xfrm>
          <a:prstGeom prst="rect">
            <a:avLst/>
          </a:prstGeom>
          <a:noFill/>
        </p:spPr>
      </p:pic>
      <p:sp>
        <p:nvSpPr>
          <p:cNvPr id="2" name="Title 1"/>
          <p:cNvSpPr>
            <a:spLocks noGrp="1"/>
          </p:cNvSpPr>
          <p:nvPr>
            <p:ph type="title"/>
          </p:nvPr>
        </p:nvSpPr>
        <p:spPr/>
        <p:txBody>
          <a:bodyPr/>
          <a:lstStyle/>
          <a:p>
            <a:pPr algn="ctr"/>
            <a:r>
              <a:rPr lang="lt-LT" dirty="0" smtClean="0">
                <a:solidFill>
                  <a:srgbClr val="00B050"/>
                </a:solidFill>
              </a:rPr>
              <a:t>Ačiū už dėmesį </a:t>
            </a:r>
            <a:r>
              <a:rPr lang="lt-LT" dirty="0" smtClean="0">
                <a:solidFill>
                  <a:srgbClr val="00B050"/>
                </a:solidFill>
                <a:sym typeface="Wingdings" pitchFamily="2" charset="2"/>
              </a:rPr>
              <a:t></a:t>
            </a:r>
            <a:endParaRPr lang="lt-LT" dirty="0">
              <a:solidFill>
                <a:srgbClr val="00B050"/>
              </a:solidFill>
            </a:endParaRPr>
          </a:p>
        </p:txBody>
      </p:sp>
      <p:sp>
        <p:nvSpPr>
          <p:cNvPr id="3" name="Content Placeholder 2"/>
          <p:cNvSpPr>
            <a:spLocks noGrp="1"/>
          </p:cNvSpPr>
          <p:nvPr>
            <p:ph sz="quarter" idx="1"/>
          </p:nvPr>
        </p:nvSpPr>
        <p:spPr>
          <a:xfrm>
            <a:off x="4211960" y="4581128"/>
            <a:ext cx="4774232" cy="1080120"/>
          </a:xfrm>
        </p:spPr>
        <p:txBody>
          <a:bodyPr>
            <a:noAutofit/>
          </a:bodyPr>
          <a:lstStyle/>
          <a:p>
            <a:pPr>
              <a:buNone/>
            </a:pPr>
            <a:r>
              <a:rPr lang="lt-LT" sz="2000" b="1" dirty="0" smtClean="0">
                <a:solidFill>
                  <a:srgbClr val="00B050"/>
                </a:solidFill>
                <a:latin typeface="Times New Roman" pitchFamily="18" charset="0"/>
                <a:cs typeface="Times New Roman" pitchFamily="18" charset="0"/>
              </a:rPr>
              <a:t>Darbą atliko: </a:t>
            </a:r>
          </a:p>
          <a:p>
            <a:pPr>
              <a:buNone/>
            </a:pPr>
            <a:r>
              <a:rPr lang="lt-LT" sz="2000" b="1" dirty="0" smtClean="0">
                <a:solidFill>
                  <a:srgbClr val="00B050"/>
                </a:solidFill>
                <a:latin typeface="Times New Roman" pitchFamily="18" charset="0"/>
                <a:cs typeface="Times New Roman" pitchFamily="18" charset="0"/>
              </a:rPr>
              <a:t>Utenos Kolegijos Studentas Marius Macas</a:t>
            </a:r>
            <a:endParaRPr lang="lt-LT" sz="2000" b="1" dirty="0">
              <a:solidFill>
                <a:srgbClr val="00B050"/>
              </a:solidFill>
              <a:latin typeface="Times New Roman" pitchFamily="18" charset="0"/>
              <a:cs typeface="Times New Roman" pitchFamily="18" charset="0"/>
            </a:endParaRPr>
          </a:p>
        </p:txBody>
      </p:sp>
      <p:sp>
        <p:nvSpPr>
          <p:cNvPr id="4" name="TextBox 3"/>
          <p:cNvSpPr txBox="1"/>
          <p:nvPr/>
        </p:nvSpPr>
        <p:spPr>
          <a:xfrm>
            <a:off x="2627784" y="6021288"/>
            <a:ext cx="3888432" cy="369332"/>
          </a:xfrm>
          <a:prstGeom prst="rect">
            <a:avLst/>
          </a:prstGeom>
          <a:noFill/>
        </p:spPr>
        <p:txBody>
          <a:bodyPr wrap="square" rtlCol="0">
            <a:spAutoFit/>
          </a:bodyPr>
          <a:lstStyle/>
          <a:p>
            <a:pPr algn="ctr"/>
            <a:r>
              <a:rPr lang="lt-LT" dirty="0" smtClean="0">
                <a:solidFill>
                  <a:srgbClr val="FFFF00"/>
                </a:solidFill>
                <a:latin typeface="Times New Roman" pitchFamily="18" charset="0"/>
                <a:cs typeface="Times New Roman" pitchFamily="18" charset="0"/>
              </a:rPr>
              <a:t>2010 Lapkričio 19 diena. </a:t>
            </a:r>
            <a:endParaRPr lang="lt-LT" dirty="0">
              <a:solidFill>
                <a:srgbClr val="FFFF00"/>
              </a:solidFill>
              <a:latin typeface="Times New Roman" pitchFamily="18" charset="0"/>
              <a:cs typeface="Times New Roman" pitchFamily="18" charset="0"/>
            </a:endParaRPr>
          </a:p>
        </p:txBody>
      </p:sp>
    </p:spTree>
  </p:cSld>
  <p:clrMapOvr>
    <a:masterClrMapping/>
  </p:clrMapOvr>
  <p:transition>
    <p:comb dir="vert"/>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20" presetClass="entr" presetSubtype="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wedge">
                                      <p:cBhvr>
                                        <p:cTn id="7" dur="2000"/>
                                        <p:tgtEl>
                                          <p:spTgt spid="2"/>
                                        </p:tgtEl>
                                      </p:cBhvr>
                                    </p:animEffect>
                                  </p:childTnLst>
                                </p:cTn>
                              </p:par>
                            </p:childTnLst>
                          </p:cTn>
                        </p:par>
                        <p:par>
                          <p:cTn id="8" fill="hold">
                            <p:stCondLst>
                              <p:cond delay="2000"/>
                            </p:stCondLst>
                            <p:childTnLst>
                              <p:par>
                                <p:cTn id="9" presetID="6" presetClass="emph" presetSubtype="0" fill="hold" grpId="1" nodeType="afterEffect">
                                  <p:stCondLst>
                                    <p:cond delay="0"/>
                                  </p:stCondLst>
                                  <p:childTnLst>
                                    <p:animScale>
                                      <p:cBhvr>
                                        <p:cTn id="10" dur="2000" fill="hold"/>
                                        <p:tgtEl>
                                          <p:spTgt spid="2"/>
                                        </p:tgtEl>
                                      </p:cBhvr>
                                      <p:by x="150000" y="150000"/>
                                    </p:animScale>
                                  </p:childTnLst>
                                </p:cTn>
                              </p:par>
                            </p:childTnLst>
                          </p:cTn>
                        </p:par>
                        <p:par>
                          <p:cTn id="11" fill="hold">
                            <p:stCondLst>
                              <p:cond delay="4000"/>
                            </p:stCondLst>
                            <p:childTnLst>
                              <p:par>
                                <p:cTn id="12" presetID="7" presetClass="entr" presetSubtype="4" fill="hold" grpId="0" nodeType="afterEffect">
                                  <p:stCondLst>
                                    <p:cond delay="0"/>
                                  </p:stCondLst>
                                  <p:iterate type="lt">
                                    <p:tmPct val="0"/>
                                  </p:iterate>
                                  <p:childTnLst>
                                    <p:set>
                                      <p:cBhvr>
                                        <p:cTn id="13" dur="1" fill="hold">
                                          <p:stCondLst>
                                            <p:cond delay="0"/>
                                          </p:stCondLst>
                                        </p:cTn>
                                        <p:tgtEl>
                                          <p:spTgt spid="3">
                                            <p:txEl>
                                              <p:pRg st="0" end="0"/>
                                            </p:txEl>
                                          </p:spTgt>
                                        </p:tgtEl>
                                        <p:attrNameLst>
                                          <p:attrName>style.visibility</p:attrName>
                                        </p:attrNameLst>
                                      </p:cBhvr>
                                      <p:to>
                                        <p:strVal val="visible"/>
                                      </p:to>
                                    </p:set>
                                    <p:anim calcmode="lin" valueType="num">
                                      <p:cBhvr additive="base">
                                        <p:cTn id="14"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5"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par>
                          <p:cTn id="16" fill="hold">
                            <p:stCondLst>
                              <p:cond delay="4500"/>
                            </p:stCondLst>
                            <p:childTnLst>
                              <p:par>
                                <p:cTn id="17" presetID="7" presetClass="entr" presetSubtype="4" fill="hold" grpId="0" nodeType="afterEffect">
                                  <p:stCondLst>
                                    <p:cond delay="0"/>
                                  </p:stCondLst>
                                  <p:iterate type="lt">
                                    <p:tmPct val="0"/>
                                  </p:iterate>
                                  <p:childTnLst>
                                    <p:set>
                                      <p:cBhvr>
                                        <p:cTn id="18" dur="1" fill="hold">
                                          <p:stCondLst>
                                            <p:cond delay="0"/>
                                          </p:stCondLst>
                                        </p:cTn>
                                        <p:tgtEl>
                                          <p:spTgt spid="3">
                                            <p:txEl>
                                              <p:pRg st="1" end="1"/>
                                            </p:txEl>
                                          </p:spTgt>
                                        </p:tgtEl>
                                        <p:attrNameLst>
                                          <p:attrName>style.visibility</p:attrName>
                                        </p:attrNameLst>
                                      </p:cBhvr>
                                      <p:to>
                                        <p:strVal val="visible"/>
                                      </p:to>
                                    </p:set>
                                    <p:anim calcmode="lin" valueType="num">
                                      <p:cBhvr additive="base">
                                        <p:cTn id="19"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par>
                          <p:cTn id="21" fill="hold">
                            <p:stCondLst>
                              <p:cond delay="5000"/>
                            </p:stCondLst>
                            <p:childTnLst>
                              <p:par>
                                <p:cTn id="22" presetID="8" presetClass="emph" presetSubtype="0" fill="hold" grpId="1" nodeType="afterEffect">
                                  <p:stCondLst>
                                    <p:cond delay="0"/>
                                  </p:stCondLst>
                                  <p:iterate type="lt">
                                    <p:tmPct val="0"/>
                                  </p:iterate>
                                  <p:childTnLst>
                                    <p:animRot by="21600000">
                                      <p:cBhvr>
                                        <p:cTn id="23" dur="500" fill="hold"/>
                                        <p:tgtEl>
                                          <p:spTgt spid="3">
                                            <p:txEl>
                                              <p:pRg st="0" end="0"/>
                                            </p:txEl>
                                          </p:spTgt>
                                        </p:tgtEl>
                                        <p:attrNameLst>
                                          <p:attrName>r</p:attrName>
                                        </p:attrNameLst>
                                      </p:cBhvr>
                                    </p:animRot>
                                  </p:childTnLst>
                                </p:cTn>
                              </p:par>
                            </p:childTnLst>
                          </p:cTn>
                        </p:par>
                        <p:par>
                          <p:cTn id="24" fill="hold">
                            <p:stCondLst>
                              <p:cond delay="5500"/>
                            </p:stCondLst>
                            <p:childTnLst>
                              <p:par>
                                <p:cTn id="25" presetID="8" presetClass="emph" presetSubtype="0" fill="hold" grpId="1" nodeType="afterEffect">
                                  <p:stCondLst>
                                    <p:cond delay="0"/>
                                  </p:stCondLst>
                                  <p:iterate type="lt">
                                    <p:tmPct val="0"/>
                                  </p:iterate>
                                  <p:childTnLst>
                                    <p:animRot by="21600000">
                                      <p:cBhvr>
                                        <p:cTn id="26" dur="500" fill="hold"/>
                                        <p:tgtEl>
                                          <p:spTgt spid="3">
                                            <p:txEl>
                                              <p:pRg st="1" end="1"/>
                                            </p:txEl>
                                          </p:spTgt>
                                        </p:tgtEl>
                                        <p:attrNameLst>
                                          <p:attrName>r</p:attrName>
                                        </p:attrNameLst>
                                      </p:cBhvr>
                                    </p:animRot>
                                  </p:childTnLst>
                                </p:cTn>
                              </p:par>
                            </p:childTnLst>
                          </p:cTn>
                        </p:par>
                        <p:par>
                          <p:cTn id="27" fill="hold">
                            <p:stCondLst>
                              <p:cond delay="6000"/>
                            </p:stCondLst>
                            <p:childTnLst>
                              <p:par>
                                <p:cTn id="28" presetID="10" presetClass="exit" presetSubtype="0" fill="hold" grpId="2" nodeType="afterEffect">
                                  <p:stCondLst>
                                    <p:cond delay="0"/>
                                  </p:stCondLst>
                                  <p:childTnLst>
                                    <p:animEffect transition="out" filter="fade">
                                      <p:cBhvr>
                                        <p:cTn id="29" dur="2000"/>
                                        <p:tgtEl>
                                          <p:spTgt spid="2"/>
                                        </p:tgtEl>
                                      </p:cBhvr>
                                    </p:animEffect>
                                    <p:set>
                                      <p:cBhvr>
                                        <p:cTn id="30" dur="1" fill="hold">
                                          <p:stCondLst>
                                            <p:cond delay="1999"/>
                                          </p:stCondLst>
                                        </p:cTn>
                                        <p:tgtEl>
                                          <p:spTgt spid="2"/>
                                        </p:tgtEl>
                                        <p:attrNameLst>
                                          <p:attrName>style.visibility</p:attrName>
                                        </p:attrNameLst>
                                      </p:cBhvr>
                                      <p:to>
                                        <p:strVal val="hidden"/>
                                      </p:to>
                                    </p:set>
                                  </p:childTnLst>
                                </p:cTn>
                              </p:par>
                            </p:childTnLst>
                          </p:cTn>
                        </p:par>
                        <p:par>
                          <p:cTn id="31" fill="hold">
                            <p:stCondLst>
                              <p:cond delay="8000"/>
                            </p:stCondLst>
                            <p:childTnLst>
                              <p:par>
                                <p:cTn id="32" presetID="10" presetClass="exit" presetSubtype="0" fill="hold" nodeType="afterEffect">
                                  <p:stCondLst>
                                    <p:cond delay="0"/>
                                  </p:stCondLst>
                                  <p:childTnLst>
                                    <p:animEffect transition="out" filter="fade">
                                      <p:cBhvr>
                                        <p:cTn id="33" dur="2000"/>
                                        <p:tgtEl>
                                          <p:spTgt spid="3074"/>
                                        </p:tgtEl>
                                      </p:cBhvr>
                                    </p:animEffect>
                                    <p:set>
                                      <p:cBhvr>
                                        <p:cTn id="34" dur="1" fill="hold">
                                          <p:stCondLst>
                                            <p:cond delay="1999"/>
                                          </p:stCondLst>
                                        </p:cTn>
                                        <p:tgtEl>
                                          <p:spTgt spid="3074"/>
                                        </p:tgtEl>
                                        <p:attrNameLst>
                                          <p:attrName>style.visibility</p:attrName>
                                        </p:attrNameLst>
                                      </p:cBhvr>
                                      <p:to>
                                        <p:strVal val="hidden"/>
                                      </p:to>
                                    </p:set>
                                  </p:childTnLst>
                                </p:cTn>
                              </p:par>
                            </p:childTnLst>
                          </p:cTn>
                        </p:par>
                        <p:par>
                          <p:cTn id="35" fill="hold">
                            <p:stCondLst>
                              <p:cond delay="10000"/>
                            </p:stCondLst>
                            <p:childTnLst>
                              <p:par>
                                <p:cTn id="36" presetID="10" presetClass="exit" presetSubtype="0" fill="hold" grpId="2" nodeType="afterEffect">
                                  <p:stCondLst>
                                    <p:cond delay="0"/>
                                  </p:stCondLst>
                                  <p:iterate type="lt">
                                    <p:tmPct val="0"/>
                                  </p:iterate>
                                  <p:childTnLst>
                                    <p:animEffect transition="out" filter="fade">
                                      <p:cBhvr>
                                        <p:cTn id="37" dur="2000"/>
                                        <p:tgtEl>
                                          <p:spTgt spid="3">
                                            <p:txEl>
                                              <p:pRg st="0" end="0"/>
                                            </p:txEl>
                                          </p:spTgt>
                                        </p:tgtEl>
                                      </p:cBhvr>
                                    </p:animEffect>
                                    <p:set>
                                      <p:cBhvr>
                                        <p:cTn id="38" dur="1" fill="hold">
                                          <p:stCondLst>
                                            <p:cond delay="1999"/>
                                          </p:stCondLst>
                                        </p:cTn>
                                        <p:tgtEl>
                                          <p:spTgt spid="3">
                                            <p:txEl>
                                              <p:pRg st="0" end="0"/>
                                            </p:txEl>
                                          </p:spTgt>
                                        </p:tgtEl>
                                        <p:attrNameLst>
                                          <p:attrName>style.visibility</p:attrName>
                                        </p:attrNameLst>
                                      </p:cBhvr>
                                      <p:to>
                                        <p:strVal val="hidden"/>
                                      </p:to>
                                    </p:set>
                                  </p:childTnLst>
                                </p:cTn>
                              </p:par>
                            </p:childTnLst>
                          </p:cTn>
                        </p:par>
                        <p:par>
                          <p:cTn id="39" fill="hold">
                            <p:stCondLst>
                              <p:cond delay="12000"/>
                            </p:stCondLst>
                            <p:childTnLst>
                              <p:par>
                                <p:cTn id="40" presetID="10" presetClass="exit" presetSubtype="0" fill="hold" grpId="2" nodeType="afterEffect">
                                  <p:stCondLst>
                                    <p:cond delay="0"/>
                                  </p:stCondLst>
                                  <p:iterate type="lt">
                                    <p:tmPct val="0"/>
                                  </p:iterate>
                                  <p:childTnLst>
                                    <p:animEffect transition="out" filter="fade">
                                      <p:cBhvr>
                                        <p:cTn id="41" dur="2000"/>
                                        <p:tgtEl>
                                          <p:spTgt spid="3">
                                            <p:txEl>
                                              <p:pRg st="1" end="1"/>
                                            </p:txEl>
                                          </p:spTgt>
                                        </p:tgtEl>
                                      </p:cBhvr>
                                    </p:animEffect>
                                    <p:set>
                                      <p:cBhvr>
                                        <p:cTn id="42" dur="1" fill="hold">
                                          <p:stCondLst>
                                            <p:cond delay="1999"/>
                                          </p:stCondLst>
                                        </p:cTn>
                                        <p:tgtEl>
                                          <p:spTgt spid="3">
                                            <p:txEl>
                                              <p:pRg st="1" end="1"/>
                                            </p:txEl>
                                          </p:spTgt>
                                        </p:tgtEl>
                                        <p:attrNameLst>
                                          <p:attrName>style.visibility</p:attrName>
                                        </p:attrNameLst>
                                      </p:cBhvr>
                                      <p:to>
                                        <p:strVal val="hidden"/>
                                      </p:to>
                                    </p:set>
                                  </p:childTnLst>
                                </p:cTn>
                              </p:par>
                            </p:childTnLst>
                          </p:cTn>
                        </p:par>
                        <p:par>
                          <p:cTn id="43" fill="hold">
                            <p:stCondLst>
                              <p:cond delay="14000"/>
                            </p:stCondLst>
                            <p:childTnLst>
                              <p:par>
                                <p:cTn id="44" presetID="10" presetClass="exit" presetSubtype="0" fill="hold" grpId="0" nodeType="afterEffect">
                                  <p:stCondLst>
                                    <p:cond delay="0"/>
                                  </p:stCondLst>
                                  <p:childTnLst>
                                    <p:animEffect transition="out" filter="fade">
                                      <p:cBhvr>
                                        <p:cTn id="45" dur="2000"/>
                                        <p:tgtEl>
                                          <p:spTgt spid="4"/>
                                        </p:tgtEl>
                                      </p:cBhvr>
                                    </p:animEffect>
                                    <p:set>
                                      <p:cBhvr>
                                        <p:cTn id="46" dur="1" fill="hold">
                                          <p:stCondLst>
                                            <p:cond delay="1999"/>
                                          </p:stCondLst>
                                        </p:cTn>
                                        <p:tgtEl>
                                          <p:spTgt spid="4"/>
                                        </p:tgtEl>
                                        <p:attrNameLst>
                                          <p:attrName>style.visibility</p:attrName>
                                        </p:attrNameLst>
                                      </p:cBhvr>
                                      <p:to>
                                        <p:strVal val="hidden"/>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P spid="2" grpId="1"/>
      <p:bldP spid="2" grpId="2"/>
      <p:bldP spid="3" grpId="0" build="p"/>
      <p:bldP spid="3" grpId="1" build="p"/>
      <p:bldP spid="3" grpId="2" build="p"/>
      <p:bldP spid="4" grpId="0"/>
    </p:bld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ctr"/>
            <a:r>
              <a:rPr lang="lt-LT" sz="3600" dirty="0" smtClean="0">
                <a:solidFill>
                  <a:srgbClr val="0070C0"/>
                </a:solidFill>
                <a:latin typeface="Times New Roman" pitchFamily="18" charset="0"/>
                <a:cs typeface="Times New Roman" pitchFamily="18" charset="0"/>
              </a:rPr>
              <a:t>Turinys</a:t>
            </a:r>
            <a:endParaRPr lang="lt-LT" sz="3600" dirty="0">
              <a:solidFill>
                <a:srgbClr val="0070C0"/>
              </a:solidFill>
              <a:latin typeface="Times New Roman" pitchFamily="18" charset="0"/>
              <a:cs typeface="Times New Roman" pitchFamily="18" charset="0"/>
            </a:endParaRPr>
          </a:p>
        </p:txBody>
      </p:sp>
      <p:sp>
        <p:nvSpPr>
          <p:cNvPr id="3" name="Content Placeholder 2"/>
          <p:cNvSpPr>
            <a:spLocks noGrp="1"/>
          </p:cNvSpPr>
          <p:nvPr>
            <p:ph sz="quarter" idx="1"/>
          </p:nvPr>
        </p:nvSpPr>
        <p:spPr/>
        <p:txBody>
          <a:bodyPr>
            <a:normAutofit/>
          </a:bodyPr>
          <a:lstStyle/>
          <a:p>
            <a:pPr algn="just">
              <a:buFont typeface="Wingdings" pitchFamily="2" charset="2"/>
              <a:buChar char="q"/>
            </a:pPr>
            <a:r>
              <a:rPr lang="lt-LT" sz="2400" dirty="0" smtClean="0">
                <a:solidFill>
                  <a:srgbClr val="0070C0"/>
                </a:solidFill>
                <a:latin typeface="Times New Roman" pitchFamily="18" charset="0"/>
                <a:cs typeface="Times New Roman" pitchFamily="18" charset="0"/>
                <a:hlinkClick r:id="rId2" action="ppaction://hlinksldjump"/>
              </a:rPr>
              <a:t>Įvadas</a:t>
            </a:r>
            <a:endParaRPr lang="lt-LT" sz="2400" dirty="0" smtClean="0">
              <a:solidFill>
                <a:srgbClr val="0070C0"/>
              </a:solidFill>
              <a:latin typeface="Times New Roman" pitchFamily="18" charset="0"/>
              <a:cs typeface="Times New Roman" pitchFamily="18" charset="0"/>
            </a:endParaRPr>
          </a:p>
          <a:p>
            <a:pPr algn="just">
              <a:buFont typeface="Wingdings" pitchFamily="2" charset="2"/>
              <a:buChar char="q"/>
            </a:pPr>
            <a:r>
              <a:rPr lang="lt-LT" sz="2400" dirty="0" smtClean="0">
                <a:solidFill>
                  <a:srgbClr val="0070C0"/>
                </a:solidFill>
                <a:latin typeface="Times New Roman" pitchFamily="18" charset="0"/>
                <a:cs typeface="Times New Roman" pitchFamily="18" charset="0"/>
                <a:hlinkClick r:id="rId3" action="ppaction://hlinksldjump"/>
              </a:rPr>
              <a:t>Socialiniai tinklai plečiasi kosminiu greičiu</a:t>
            </a:r>
            <a:endParaRPr lang="lt-LT" sz="2400" dirty="0" smtClean="0">
              <a:solidFill>
                <a:srgbClr val="0070C0"/>
              </a:solidFill>
              <a:latin typeface="Times New Roman" pitchFamily="18" charset="0"/>
              <a:cs typeface="Times New Roman" pitchFamily="18" charset="0"/>
            </a:endParaRPr>
          </a:p>
          <a:p>
            <a:pPr algn="just">
              <a:buFont typeface="Wingdings" pitchFamily="2" charset="2"/>
              <a:buChar char="q"/>
            </a:pPr>
            <a:r>
              <a:rPr lang="lt-LT" sz="2400" dirty="0" smtClean="0">
                <a:solidFill>
                  <a:srgbClr val="0070C0"/>
                </a:solidFill>
                <a:latin typeface="Times New Roman" pitchFamily="18" charset="0"/>
                <a:cs typeface="Times New Roman" pitchFamily="18" charset="0"/>
                <a:hlinkClick r:id="rId4" action="ppaction://hlinksldjump"/>
              </a:rPr>
              <a:t>Socialiniai tinklai Lietuvoje</a:t>
            </a:r>
            <a:endParaRPr lang="lt-LT" sz="2400" dirty="0" smtClean="0">
              <a:solidFill>
                <a:srgbClr val="0070C0"/>
              </a:solidFill>
              <a:latin typeface="Times New Roman" pitchFamily="18" charset="0"/>
              <a:cs typeface="Times New Roman" pitchFamily="18" charset="0"/>
            </a:endParaRPr>
          </a:p>
          <a:p>
            <a:pPr algn="just">
              <a:buFont typeface="Wingdings" pitchFamily="2" charset="2"/>
              <a:buChar char="q"/>
            </a:pPr>
            <a:r>
              <a:rPr lang="lt-LT" sz="2400" dirty="0" smtClean="0">
                <a:solidFill>
                  <a:srgbClr val="0070C0"/>
                </a:solidFill>
                <a:latin typeface="Times New Roman" pitchFamily="18" charset="0"/>
                <a:cs typeface="Times New Roman" pitchFamily="18" charset="0"/>
                <a:hlinkClick r:id="rId5" action="ppaction://hlinksldjump"/>
              </a:rPr>
              <a:t>Socialinių tinklų paplitims skirtingose vietose</a:t>
            </a:r>
            <a:endParaRPr lang="lt-LT" sz="2400" dirty="0" smtClean="0">
              <a:solidFill>
                <a:srgbClr val="0070C0"/>
              </a:solidFill>
              <a:latin typeface="Times New Roman" pitchFamily="18" charset="0"/>
              <a:cs typeface="Times New Roman" pitchFamily="18" charset="0"/>
            </a:endParaRPr>
          </a:p>
          <a:p>
            <a:pPr algn="just">
              <a:buFont typeface="Wingdings" pitchFamily="2" charset="2"/>
              <a:buChar char="q"/>
            </a:pPr>
            <a:r>
              <a:rPr lang="pt-BR" sz="2400" dirty="0" smtClean="0">
                <a:solidFill>
                  <a:srgbClr val="0070C0"/>
                </a:solidFill>
                <a:latin typeface="Times New Roman" pitchFamily="18" charset="0"/>
                <a:cs typeface="Times New Roman" pitchFamily="18" charset="0"/>
                <a:hlinkClick r:id="rId6" action="ppaction://hlinksldjump"/>
              </a:rPr>
              <a:t>Socialinių tinklų pasekmės ir nauda</a:t>
            </a:r>
            <a:endParaRPr lang="lt-LT" sz="2400" dirty="0" smtClean="0">
              <a:solidFill>
                <a:srgbClr val="0070C0"/>
              </a:solidFill>
              <a:latin typeface="Times New Roman" pitchFamily="18" charset="0"/>
              <a:cs typeface="Times New Roman" pitchFamily="18" charset="0"/>
            </a:endParaRPr>
          </a:p>
          <a:p>
            <a:pPr algn="just">
              <a:buFont typeface="Wingdings" pitchFamily="2" charset="2"/>
              <a:buChar char="q"/>
            </a:pPr>
            <a:r>
              <a:rPr lang="lt-LT" sz="2400" dirty="0" smtClean="0">
                <a:solidFill>
                  <a:srgbClr val="0070C0"/>
                </a:solidFill>
                <a:latin typeface="Times New Roman" pitchFamily="18" charset="0"/>
                <a:cs typeface="Times New Roman" pitchFamily="18" charset="0"/>
                <a:hlinkClick r:id="" action="ppaction://noaction"/>
              </a:rPr>
              <a:t>Jaunimui viešumas įprastas, vyresniesiems – dar ne</a:t>
            </a:r>
            <a:endParaRPr lang="lt-LT" sz="2400" dirty="0" smtClean="0">
              <a:solidFill>
                <a:srgbClr val="0070C0"/>
              </a:solidFill>
              <a:latin typeface="Times New Roman" pitchFamily="18" charset="0"/>
              <a:cs typeface="Times New Roman" pitchFamily="18" charset="0"/>
            </a:endParaRPr>
          </a:p>
          <a:p>
            <a:pPr algn="just">
              <a:buFont typeface="Wingdings" pitchFamily="2" charset="2"/>
              <a:buChar char="q"/>
            </a:pPr>
            <a:r>
              <a:rPr lang="lt-LT" sz="2400" dirty="0" smtClean="0">
                <a:solidFill>
                  <a:srgbClr val="0070C0"/>
                </a:solidFill>
                <a:latin typeface="Times New Roman" pitchFamily="18" charset="0"/>
                <a:cs typeface="Times New Roman" pitchFamily="18" charset="0"/>
                <a:hlinkClick r:id="rId7" action="ppaction://hlinksldjump"/>
              </a:rPr>
              <a:t>Virtualūs socialiniai tinklai</a:t>
            </a:r>
            <a:endParaRPr lang="lt-LT" sz="2400" dirty="0" smtClean="0">
              <a:solidFill>
                <a:srgbClr val="0070C0"/>
              </a:solidFill>
              <a:latin typeface="Times New Roman" pitchFamily="18" charset="0"/>
              <a:cs typeface="Times New Roman" pitchFamily="18" charset="0"/>
            </a:endParaRPr>
          </a:p>
          <a:p>
            <a:pPr algn="just">
              <a:buFont typeface="Wingdings" pitchFamily="2" charset="2"/>
              <a:buChar char="q"/>
            </a:pPr>
            <a:r>
              <a:rPr lang="lt-LT" sz="2400" dirty="0" smtClean="0">
                <a:solidFill>
                  <a:srgbClr val="0070C0"/>
                </a:solidFill>
                <a:latin typeface="Times New Roman" pitchFamily="18" charset="0"/>
                <a:cs typeface="Times New Roman" pitchFamily="18" charset="0"/>
                <a:hlinkClick r:id="rId8" action="ppaction://hlinksldjump"/>
              </a:rPr>
              <a:t>Kaip apsisaugoti nuo grėsmių socialiniuose tinkluose?</a:t>
            </a:r>
            <a:endParaRPr lang="lt-LT" sz="2400" dirty="0" smtClean="0">
              <a:solidFill>
                <a:srgbClr val="0070C0"/>
              </a:solidFill>
              <a:latin typeface="Times New Roman" pitchFamily="18" charset="0"/>
              <a:cs typeface="Times New Roman" pitchFamily="18" charset="0"/>
            </a:endParaRPr>
          </a:p>
          <a:p>
            <a:pPr algn="just">
              <a:buFont typeface="Wingdings" pitchFamily="2" charset="2"/>
              <a:buChar char="q"/>
            </a:pPr>
            <a:r>
              <a:rPr lang="lt-LT" sz="2400" dirty="0" smtClean="0">
                <a:solidFill>
                  <a:srgbClr val="0070C0"/>
                </a:solidFill>
                <a:latin typeface="Times New Roman" pitchFamily="18" charset="0"/>
                <a:cs typeface="Times New Roman" pitchFamily="18" charset="0"/>
                <a:hlinkClick r:id="rId9" action="ppaction://hlinksldjump"/>
              </a:rPr>
              <a:t>Išvados</a:t>
            </a:r>
            <a:endParaRPr lang="lt-LT" sz="2400" dirty="0" smtClean="0">
              <a:solidFill>
                <a:srgbClr val="0070C0"/>
              </a:solidFill>
              <a:latin typeface="Times New Roman" pitchFamily="18" charset="0"/>
              <a:cs typeface="Times New Roman" pitchFamily="18" charset="0"/>
            </a:endParaRPr>
          </a:p>
          <a:p>
            <a:pPr algn="just">
              <a:buFont typeface="Wingdings" pitchFamily="2" charset="2"/>
              <a:buChar char="q"/>
            </a:pPr>
            <a:r>
              <a:rPr lang="lt-LT" sz="2400" dirty="0" smtClean="0">
                <a:solidFill>
                  <a:srgbClr val="0070C0"/>
                </a:solidFill>
                <a:latin typeface="Times New Roman" pitchFamily="18" charset="0"/>
                <a:cs typeface="Times New Roman" pitchFamily="18" charset="0"/>
                <a:hlinkClick r:id="rId10" action="ppaction://hlinksldjump"/>
              </a:rPr>
              <a:t>Šaltiniai</a:t>
            </a:r>
            <a:endParaRPr lang="lt-LT" sz="2400" dirty="0">
              <a:solidFill>
                <a:srgbClr val="0070C0"/>
              </a:solidFill>
              <a:latin typeface="Times New Roman" pitchFamily="18" charset="0"/>
              <a:cs typeface="Times New Roman" pitchFamily="18" charset="0"/>
            </a:endParaRPr>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 presetClass="entr" presetSubtype="16"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box(in)">
                                      <p:cBhvr>
                                        <p:cTn id="7" dur="500"/>
                                        <p:tgtEl>
                                          <p:spTgt spid="2"/>
                                        </p:tgtEl>
                                      </p:cBhvr>
                                    </p:animEffect>
                                  </p:childTnLst>
                                </p:cTn>
                              </p:par>
                            </p:childTnLst>
                          </p:cTn>
                        </p:par>
                        <p:par>
                          <p:cTn id="8" fill="hold">
                            <p:stCondLst>
                              <p:cond delay="500"/>
                            </p:stCondLst>
                            <p:childTnLst>
                              <p:par>
                                <p:cTn id="9" presetID="3" presetClass="entr" presetSubtype="10" fill="hold"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Effect transition="in" filter="blinds(horizontal)">
                                      <p:cBhvr>
                                        <p:cTn id="11" dur="500"/>
                                        <p:tgtEl>
                                          <p:spTgt spid="3">
                                            <p:txEl>
                                              <p:pRg st="0" end="0"/>
                                            </p:txEl>
                                          </p:spTgt>
                                        </p:tgtEl>
                                      </p:cBhvr>
                                    </p:animEffect>
                                  </p:childTnLst>
                                </p:cTn>
                              </p:par>
                            </p:childTnLst>
                          </p:cTn>
                        </p:par>
                        <p:par>
                          <p:cTn id="12" fill="hold">
                            <p:stCondLst>
                              <p:cond delay="1000"/>
                            </p:stCondLst>
                            <p:childTnLst>
                              <p:par>
                                <p:cTn id="13" presetID="3" presetClass="entr" presetSubtype="10" fill="hold" nodeType="after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Effect transition="in" filter="blinds(horizontal)">
                                      <p:cBhvr>
                                        <p:cTn id="15" dur="500"/>
                                        <p:tgtEl>
                                          <p:spTgt spid="3">
                                            <p:txEl>
                                              <p:pRg st="1" end="1"/>
                                            </p:txEl>
                                          </p:spTgt>
                                        </p:tgtEl>
                                      </p:cBhvr>
                                    </p:animEffect>
                                  </p:childTnLst>
                                </p:cTn>
                              </p:par>
                            </p:childTnLst>
                          </p:cTn>
                        </p:par>
                        <p:par>
                          <p:cTn id="16" fill="hold">
                            <p:stCondLst>
                              <p:cond delay="1500"/>
                            </p:stCondLst>
                            <p:childTnLst>
                              <p:par>
                                <p:cTn id="17" presetID="3" presetClass="entr" presetSubtype="10" fill="hold" nodeType="after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Effect transition="in" filter="blinds(horizontal)">
                                      <p:cBhvr>
                                        <p:cTn id="19" dur="500"/>
                                        <p:tgtEl>
                                          <p:spTgt spid="3">
                                            <p:txEl>
                                              <p:pRg st="2" end="2"/>
                                            </p:txEl>
                                          </p:spTgt>
                                        </p:tgtEl>
                                      </p:cBhvr>
                                    </p:animEffect>
                                  </p:childTnLst>
                                </p:cTn>
                              </p:par>
                            </p:childTnLst>
                          </p:cTn>
                        </p:par>
                        <p:par>
                          <p:cTn id="20" fill="hold">
                            <p:stCondLst>
                              <p:cond delay="2000"/>
                            </p:stCondLst>
                            <p:childTnLst>
                              <p:par>
                                <p:cTn id="21" presetID="3" presetClass="entr" presetSubtype="10" fill="hold" nodeType="after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blinds(horizontal)">
                                      <p:cBhvr>
                                        <p:cTn id="23" dur="500"/>
                                        <p:tgtEl>
                                          <p:spTgt spid="3">
                                            <p:txEl>
                                              <p:pRg st="3" end="3"/>
                                            </p:txEl>
                                          </p:spTgt>
                                        </p:tgtEl>
                                      </p:cBhvr>
                                    </p:animEffect>
                                  </p:childTnLst>
                                </p:cTn>
                              </p:par>
                            </p:childTnLst>
                          </p:cTn>
                        </p:par>
                        <p:par>
                          <p:cTn id="24" fill="hold">
                            <p:stCondLst>
                              <p:cond delay="2500"/>
                            </p:stCondLst>
                            <p:childTnLst>
                              <p:par>
                                <p:cTn id="25" presetID="3" presetClass="entr" presetSubtype="10" fill="hold" nodeType="afterEffect">
                                  <p:stCondLst>
                                    <p:cond delay="0"/>
                                  </p:stCondLst>
                                  <p:childTnLst>
                                    <p:set>
                                      <p:cBhvr>
                                        <p:cTn id="26" dur="1" fill="hold">
                                          <p:stCondLst>
                                            <p:cond delay="0"/>
                                          </p:stCondLst>
                                        </p:cTn>
                                        <p:tgtEl>
                                          <p:spTgt spid="3">
                                            <p:txEl>
                                              <p:pRg st="4" end="4"/>
                                            </p:txEl>
                                          </p:spTgt>
                                        </p:tgtEl>
                                        <p:attrNameLst>
                                          <p:attrName>style.visibility</p:attrName>
                                        </p:attrNameLst>
                                      </p:cBhvr>
                                      <p:to>
                                        <p:strVal val="visible"/>
                                      </p:to>
                                    </p:set>
                                    <p:animEffect transition="in" filter="blinds(horizontal)">
                                      <p:cBhvr>
                                        <p:cTn id="27" dur="500"/>
                                        <p:tgtEl>
                                          <p:spTgt spid="3">
                                            <p:txEl>
                                              <p:pRg st="4" end="4"/>
                                            </p:txEl>
                                          </p:spTgt>
                                        </p:tgtEl>
                                      </p:cBhvr>
                                    </p:animEffect>
                                  </p:childTnLst>
                                </p:cTn>
                              </p:par>
                            </p:childTnLst>
                          </p:cTn>
                        </p:par>
                        <p:par>
                          <p:cTn id="28" fill="hold">
                            <p:stCondLst>
                              <p:cond delay="3000"/>
                            </p:stCondLst>
                            <p:childTnLst>
                              <p:par>
                                <p:cTn id="29" presetID="3" presetClass="entr" presetSubtype="10" fill="hold" nodeType="afterEffect">
                                  <p:stCondLst>
                                    <p:cond delay="0"/>
                                  </p:stCondLst>
                                  <p:childTnLst>
                                    <p:set>
                                      <p:cBhvr>
                                        <p:cTn id="30" dur="1" fill="hold">
                                          <p:stCondLst>
                                            <p:cond delay="0"/>
                                          </p:stCondLst>
                                        </p:cTn>
                                        <p:tgtEl>
                                          <p:spTgt spid="3">
                                            <p:txEl>
                                              <p:pRg st="5" end="5"/>
                                            </p:txEl>
                                          </p:spTgt>
                                        </p:tgtEl>
                                        <p:attrNameLst>
                                          <p:attrName>style.visibility</p:attrName>
                                        </p:attrNameLst>
                                      </p:cBhvr>
                                      <p:to>
                                        <p:strVal val="visible"/>
                                      </p:to>
                                    </p:set>
                                    <p:animEffect transition="in" filter="blinds(horizontal)">
                                      <p:cBhvr>
                                        <p:cTn id="31" dur="500"/>
                                        <p:tgtEl>
                                          <p:spTgt spid="3">
                                            <p:txEl>
                                              <p:pRg st="5" end="5"/>
                                            </p:txEl>
                                          </p:spTgt>
                                        </p:tgtEl>
                                      </p:cBhvr>
                                    </p:animEffect>
                                  </p:childTnLst>
                                </p:cTn>
                              </p:par>
                            </p:childTnLst>
                          </p:cTn>
                        </p:par>
                        <p:par>
                          <p:cTn id="32" fill="hold">
                            <p:stCondLst>
                              <p:cond delay="3500"/>
                            </p:stCondLst>
                            <p:childTnLst>
                              <p:par>
                                <p:cTn id="33" presetID="3" presetClass="entr" presetSubtype="10" fill="hold" nodeType="afterEffect">
                                  <p:stCondLst>
                                    <p:cond delay="0"/>
                                  </p:stCondLst>
                                  <p:childTnLst>
                                    <p:set>
                                      <p:cBhvr>
                                        <p:cTn id="34" dur="1" fill="hold">
                                          <p:stCondLst>
                                            <p:cond delay="0"/>
                                          </p:stCondLst>
                                        </p:cTn>
                                        <p:tgtEl>
                                          <p:spTgt spid="3">
                                            <p:txEl>
                                              <p:pRg st="6" end="6"/>
                                            </p:txEl>
                                          </p:spTgt>
                                        </p:tgtEl>
                                        <p:attrNameLst>
                                          <p:attrName>style.visibility</p:attrName>
                                        </p:attrNameLst>
                                      </p:cBhvr>
                                      <p:to>
                                        <p:strVal val="visible"/>
                                      </p:to>
                                    </p:set>
                                    <p:animEffect transition="in" filter="blinds(horizontal)">
                                      <p:cBhvr>
                                        <p:cTn id="35" dur="500"/>
                                        <p:tgtEl>
                                          <p:spTgt spid="3">
                                            <p:txEl>
                                              <p:pRg st="6" end="6"/>
                                            </p:txEl>
                                          </p:spTgt>
                                        </p:tgtEl>
                                      </p:cBhvr>
                                    </p:animEffect>
                                  </p:childTnLst>
                                </p:cTn>
                              </p:par>
                            </p:childTnLst>
                          </p:cTn>
                        </p:par>
                        <p:par>
                          <p:cTn id="36" fill="hold">
                            <p:stCondLst>
                              <p:cond delay="4000"/>
                            </p:stCondLst>
                            <p:childTnLst>
                              <p:par>
                                <p:cTn id="37" presetID="3" presetClass="entr" presetSubtype="10" fill="hold" nodeType="afterEffect">
                                  <p:stCondLst>
                                    <p:cond delay="0"/>
                                  </p:stCondLst>
                                  <p:childTnLst>
                                    <p:set>
                                      <p:cBhvr>
                                        <p:cTn id="38" dur="1" fill="hold">
                                          <p:stCondLst>
                                            <p:cond delay="0"/>
                                          </p:stCondLst>
                                        </p:cTn>
                                        <p:tgtEl>
                                          <p:spTgt spid="3">
                                            <p:txEl>
                                              <p:pRg st="7" end="7"/>
                                            </p:txEl>
                                          </p:spTgt>
                                        </p:tgtEl>
                                        <p:attrNameLst>
                                          <p:attrName>style.visibility</p:attrName>
                                        </p:attrNameLst>
                                      </p:cBhvr>
                                      <p:to>
                                        <p:strVal val="visible"/>
                                      </p:to>
                                    </p:set>
                                    <p:animEffect transition="in" filter="blinds(horizontal)">
                                      <p:cBhvr>
                                        <p:cTn id="39" dur="500"/>
                                        <p:tgtEl>
                                          <p:spTgt spid="3">
                                            <p:txEl>
                                              <p:pRg st="7" end="7"/>
                                            </p:txEl>
                                          </p:spTgt>
                                        </p:tgtEl>
                                      </p:cBhvr>
                                    </p:animEffect>
                                  </p:childTnLst>
                                </p:cTn>
                              </p:par>
                            </p:childTnLst>
                          </p:cTn>
                        </p:par>
                        <p:par>
                          <p:cTn id="40" fill="hold">
                            <p:stCondLst>
                              <p:cond delay="4500"/>
                            </p:stCondLst>
                            <p:childTnLst>
                              <p:par>
                                <p:cTn id="41" presetID="3" presetClass="entr" presetSubtype="10" fill="hold" nodeType="afterEffect">
                                  <p:stCondLst>
                                    <p:cond delay="0"/>
                                  </p:stCondLst>
                                  <p:childTnLst>
                                    <p:set>
                                      <p:cBhvr>
                                        <p:cTn id="42" dur="1" fill="hold">
                                          <p:stCondLst>
                                            <p:cond delay="0"/>
                                          </p:stCondLst>
                                        </p:cTn>
                                        <p:tgtEl>
                                          <p:spTgt spid="3">
                                            <p:txEl>
                                              <p:pRg st="8" end="8"/>
                                            </p:txEl>
                                          </p:spTgt>
                                        </p:tgtEl>
                                        <p:attrNameLst>
                                          <p:attrName>style.visibility</p:attrName>
                                        </p:attrNameLst>
                                      </p:cBhvr>
                                      <p:to>
                                        <p:strVal val="visible"/>
                                      </p:to>
                                    </p:set>
                                    <p:animEffect transition="in" filter="blinds(horizontal)">
                                      <p:cBhvr>
                                        <p:cTn id="43" dur="500"/>
                                        <p:tgtEl>
                                          <p:spTgt spid="3">
                                            <p:txEl>
                                              <p:pRg st="8" end="8"/>
                                            </p:txEl>
                                          </p:spTgt>
                                        </p:tgtEl>
                                      </p:cBhvr>
                                    </p:animEffect>
                                  </p:childTnLst>
                                </p:cTn>
                              </p:par>
                            </p:childTnLst>
                          </p:cTn>
                        </p:par>
                        <p:par>
                          <p:cTn id="44" fill="hold">
                            <p:stCondLst>
                              <p:cond delay="5000"/>
                            </p:stCondLst>
                            <p:childTnLst>
                              <p:par>
                                <p:cTn id="45" presetID="3" presetClass="entr" presetSubtype="10" fill="hold" nodeType="afterEffect">
                                  <p:stCondLst>
                                    <p:cond delay="0"/>
                                  </p:stCondLst>
                                  <p:childTnLst>
                                    <p:set>
                                      <p:cBhvr>
                                        <p:cTn id="46" dur="1" fill="hold">
                                          <p:stCondLst>
                                            <p:cond delay="0"/>
                                          </p:stCondLst>
                                        </p:cTn>
                                        <p:tgtEl>
                                          <p:spTgt spid="3">
                                            <p:txEl>
                                              <p:pRg st="9" end="9"/>
                                            </p:txEl>
                                          </p:spTgt>
                                        </p:tgtEl>
                                        <p:attrNameLst>
                                          <p:attrName>style.visibility</p:attrName>
                                        </p:attrNameLst>
                                      </p:cBhvr>
                                      <p:to>
                                        <p:strVal val="visible"/>
                                      </p:to>
                                    </p:set>
                                    <p:animEffect transition="in" filter="blinds(horizontal)">
                                      <p:cBhvr>
                                        <p:cTn id="47" dur="500"/>
                                        <p:tgtEl>
                                          <p:spTgt spid="3">
                                            <p:txEl>
                                              <p:pRg st="9" end="9"/>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C:\Documents and Settings\Djmakasa\Desktop\socialines-zymos.jpg"/>
          <p:cNvPicPr>
            <a:picLocks noChangeAspect="1" noChangeArrowheads="1"/>
          </p:cNvPicPr>
          <p:nvPr/>
        </p:nvPicPr>
        <p:blipFill>
          <a:blip r:embed="rId2" cstate="print">
            <a:lum bright="-64000" contrast="-43000"/>
          </a:blip>
          <a:srcRect/>
          <a:stretch>
            <a:fillRect/>
          </a:stretch>
        </p:blipFill>
        <p:spPr bwMode="auto">
          <a:xfrm>
            <a:off x="0" y="0"/>
            <a:ext cx="9144000" cy="6858000"/>
          </a:xfrm>
          <a:prstGeom prst="rect">
            <a:avLst/>
          </a:prstGeom>
          <a:noFill/>
        </p:spPr>
      </p:pic>
      <p:sp>
        <p:nvSpPr>
          <p:cNvPr id="2" name="Title 1"/>
          <p:cNvSpPr>
            <a:spLocks noGrp="1"/>
          </p:cNvSpPr>
          <p:nvPr>
            <p:ph type="title"/>
          </p:nvPr>
        </p:nvSpPr>
        <p:spPr/>
        <p:txBody>
          <a:bodyPr>
            <a:normAutofit/>
          </a:bodyPr>
          <a:lstStyle/>
          <a:p>
            <a:pPr algn="ctr"/>
            <a:r>
              <a:rPr lang="lt-LT" sz="3600" b="1" dirty="0" smtClean="0">
                <a:solidFill>
                  <a:srgbClr val="FFFF00"/>
                </a:solidFill>
                <a:latin typeface="Times New Roman" pitchFamily="18" charset="0"/>
                <a:cs typeface="Times New Roman" pitchFamily="18" charset="0"/>
              </a:rPr>
              <a:t>Įvadas</a:t>
            </a:r>
            <a:endParaRPr lang="lt-LT" sz="3600" b="1" dirty="0">
              <a:solidFill>
                <a:srgbClr val="FFFF00"/>
              </a:solidFill>
              <a:latin typeface="Times New Roman" pitchFamily="18" charset="0"/>
              <a:cs typeface="Times New Roman" pitchFamily="18" charset="0"/>
            </a:endParaRPr>
          </a:p>
        </p:txBody>
      </p:sp>
      <p:sp>
        <p:nvSpPr>
          <p:cNvPr id="3" name="Content Placeholder 2"/>
          <p:cNvSpPr>
            <a:spLocks noGrp="1"/>
          </p:cNvSpPr>
          <p:nvPr>
            <p:ph sz="quarter" idx="1"/>
          </p:nvPr>
        </p:nvSpPr>
        <p:spPr>
          <a:xfrm>
            <a:off x="899592" y="1628800"/>
            <a:ext cx="7772400" cy="4572000"/>
          </a:xfrm>
        </p:spPr>
        <p:txBody>
          <a:bodyPr>
            <a:normAutofit/>
          </a:bodyPr>
          <a:lstStyle/>
          <a:p>
            <a:pPr algn="just">
              <a:buNone/>
            </a:pPr>
            <a:r>
              <a:rPr lang="lt-LT" sz="2400" b="1" dirty="0" smtClean="0">
                <a:solidFill>
                  <a:srgbClr val="FFFF00"/>
                </a:solidFill>
                <a:latin typeface="Times New Roman" pitchFamily="18" charset="0"/>
                <a:cs typeface="Times New Roman" pitchFamily="18" charset="0"/>
              </a:rPr>
              <a:t>Socialinis </a:t>
            </a:r>
            <a:r>
              <a:rPr lang="lt-LT" sz="2400" b="1" dirty="0" smtClean="0">
                <a:solidFill>
                  <a:srgbClr val="FFFF00"/>
                </a:solidFill>
                <a:latin typeface="Times New Roman" pitchFamily="18" charset="0"/>
                <a:cs typeface="Times New Roman" pitchFamily="18" charset="0"/>
              </a:rPr>
              <a:t>tinklas - interaktyvi interneto struktūra (interneto svetainė) vienijanti tam tikrą, bendrų interesų turinčią narių grupę, kuri ir kuria konkrečios svetainės turinį ir virtualiai bendrauja tarpusavyje, </a:t>
            </a:r>
            <a:r>
              <a:rPr lang="lt-LT" sz="2400" b="1" dirty="0" smtClean="0">
                <a:solidFill>
                  <a:srgbClr val="FFFF00"/>
                </a:solidFill>
                <a:latin typeface="Times New Roman" pitchFamily="18" charset="0"/>
                <a:cs typeface="Times New Roman" pitchFamily="18" charset="0"/>
              </a:rPr>
              <a:t>automatizuotomis </a:t>
            </a:r>
            <a:r>
              <a:rPr lang="lt-LT" sz="2400" b="1" dirty="0" smtClean="0">
                <a:solidFill>
                  <a:srgbClr val="FFFF00"/>
                </a:solidFill>
                <a:latin typeface="Times New Roman" pitchFamily="18" charset="0"/>
                <a:cs typeface="Times New Roman" pitchFamily="18" charset="0"/>
              </a:rPr>
              <a:t>konkrečios svetainės priemonėmis. </a:t>
            </a:r>
            <a:endParaRPr lang="lt-LT" sz="2400" b="1" dirty="0" smtClean="0">
              <a:solidFill>
                <a:srgbClr val="FFFF00"/>
              </a:solidFill>
              <a:latin typeface="Times New Roman" pitchFamily="18" charset="0"/>
              <a:cs typeface="Times New Roman" pitchFamily="18" charset="0"/>
            </a:endParaRPr>
          </a:p>
          <a:p>
            <a:pPr algn="just">
              <a:buNone/>
            </a:pPr>
            <a:r>
              <a:rPr lang="lt-LT" sz="2400" b="1" dirty="0" smtClean="0">
                <a:solidFill>
                  <a:srgbClr val="FFFF00"/>
                </a:solidFill>
                <a:latin typeface="Times New Roman" pitchFamily="18" charset="0"/>
                <a:cs typeface="Times New Roman" pitchFamily="18" charset="0"/>
              </a:rPr>
              <a:t>Socialiniai tinklai suteikia galimybę lengviau bendrauti su draugais, susirasti senus pažįstamus ar užmegzti naujus kontaktus, patogiai ir greitai keistis informacija, nuotraukomis ar kita medžiaga, rašyti savo asmeninį dienoraštį, klausytis mėgstamų grupių muzikos, diskutuoti ir pan. Šie tinklalapiai yra populiarūs ne tik tarp paauglių, bet ir tarp suaugusiųjų.</a:t>
            </a:r>
          </a:p>
          <a:p>
            <a:pPr>
              <a:buNone/>
            </a:pPr>
            <a:endParaRPr lang="lt-LT" sz="2400" b="1" dirty="0">
              <a:solidFill>
                <a:srgbClr val="FFFF00"/>
              </a:solidFill>
              <a:latin typeface="Times New Roman" pitchFamily="18" charset="0"/>
              <a:cs typeface="Times New Roman" pitchFamily="18" charset="0"/>
            </a:endParaRPr>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ntr" presetSubtype="16"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amond(in)">
                                      <p:cBhvr>
                                        <p:cTn id="7" dur="2000"/>
                                        <p:tgtEl>
                                          <p:spTgt spid="2"/>
                                        </p:tgtEl>
                                      </p:cBhvr>
                                    </p:animEffect>
                                  </p:childTnLst>
                                </p:cTn>
                              </p:par>
                            </p:childTnLst>
                          </p:cTn>
                        </p:par>
                        <p:par>
                          <p:cTn id="8" fill="hold">
                            <p:stCondLst>
                              <p:cond delay="2000"/>
                            </p:stCondLst>
                            <p:childTnLst>
                              <p:par>
                                <p:cTn id="9" presetID="2" presetClass="entr" presetSubtype="4" fill="hold"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 calcmode="lin" valueType="num">
                                      <p:cBhvr additive="base">
                                        <p:cTn id="11"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par>
                          <p:cTn id="13" fill="hold">
                            <p:stCondLst>
                              <p:cond delay="2500"/>
                            </p:stCondLst>
                            <p:childTnLst>
                              <p:par>
                                <p:cTn id="14" presetID="2" presetClass="entr" presetSubtype="4" fill="hold" nodeType="afterEffect">
                                  <p:stCondLst>
                                    <p:cond delay="0"/>
                                  </p:stCondLst>
                                  <p:childTnLst>
                                    <p:set>
                                      <p:cBhvr>
                                        <p:cTn id="15" dur="1" fill="hold">
                                          <p:stCondLst>
                                            <p:cond delay="0"/>
                                          </p:stCondLst>
                                        </p:cTn>
                                        <p:tgtEl>
                                          <p:spTgt spid="3">
                                            <p:txEl>
                                              <p:pRg st="1" end="1"/>
                                            </p:txEl>
                                          </p:spTgt>
                                        </p:tgtEl>
                                        <p:attrNameLst>
                                          <p:attrName>style.visibility</p:attrName>
                                        </p:attrNameLst>
                                      </p:cBhvr>
                                      <p:to>
                                        <p:strVal val="visible"/>
                                      </p:to>
                                    </p:set>
                                    <p:anim calcmode="lin" valueType="num">
                                      <p:cBhvr additive="base">
                                        <p:cTn id="16"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7"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8194" name="Picture 2" descr="C:\Documents and Settings\Djmakasa\Desktop\1237975209facebook.jpg"/>
          <p:cNvPicPr>
            <a:picLocks noChangeAspect="1" noChangeArrowheads="1"/>
          </p:cNvPicPr>
          <p:nvPr/>
        </p:nvPicPr>
        <p:blipFill>
          <a:blip r:embed="rId2" cstate="print">
            <a:lum bright="-50000" contrast="-36000"/>
          </a:blip>
          <a:srcRect/>
          <a:stretch>
            <a:fillRect/>
          </a:stretch>
        </p:blipFill>
        <p:spPr bwMode="auto">
          <a:xfrm>
            <a:off x="-26421" y="0"/>
            <a:ext cx="9170421" cy="6858000"/>
          </a:xfrm>
          <a:prstGeom prst="rect">
            <a:avLst/>
          </a:prstGeom>
          <a:noFill/>
        </p:spPr>
      </p:pic>
      <p:sp>
        <p:nvSpPr>
          <p:cNvPr id="2" name="Title 1"/>
          <p:cNvSpPr>
            <a:spLocks noGrp="1"/>
          </p:cNvSpPr>
          <p:nvPr>
            <p:ph type="title"/>
          </p:nvPr>
        </p:nvSpPr>
        <p:spPr/>
        <p:txBody>
          <a:bodyPr>
            <a:normAutofit fontScale="90000"/>
          </a:bodyPr>
          <a:lstStyle/>
          <a:p>
            <a:pPr algn="ctr"/>
            <a:r>
              <a:rPr lang="lt-LT" b="1" dirty="0" smtClean="0">
                <a:solidFill>
                  <a:srgbClr val="FFFF00"/>
                </a:solidFill>
                <a:latin typeface="Times New Roman" pitchFamily="18" charset="0"/>
                <a:cs typeface="Times New Roman" pitchFamily="18" charset="0"/>
              </a:rPr>
              <a:t>Socialiniai tinklai plečiasi kosminiu </a:t>
            </a:r>
            <a:r>
              <a:rPr lang="lt-LT" b="1" dirty="0" smtClean="0">
                <a:solidFill>
                  <a:srgbClr val="FFFF00"/>
                </a:solidFill>
                <a:latin typeface="Times New Roman" pitchFamily="18" charset="0"/>
                <a:cs typeface="Times New Roman" pitchFamily="18" charset="0"/>
              </a:rPr>
              <a:t>greičiu</a:t>
            </a:r>
            <a:endParaRPr lang="lt-LT" dirty="0">
              <a:solidFill>
                <a:srgbClr val="FFFF00"/>
              </a:solidFill>
              <a:latin typeface="Times New Roman" pitchFamily="18" charset="0"/>
              <a:cs typeface="Times New Roman" pitchFamily="18" charset="0"/>
            </a:endParaRPr>
          </a:p>
        </p:txBody>
      </p:sp>
      <p:sp>
        <p:nvSpPr>
          <p:cNvPr id="3" name="Content Placeholder 2"/>
          <p:cNvSpPr>
            <a:spLocks noGrp="1"/>
          </p:cNvSpPr>
          <p:nvPr>
            <p:ph sz="quarter" idx="1"/>
          </p:nvPr>
        </p:nvSpPr>
        <p:spPr/>
        <p:txBody>
          <a:bodyPr>
            <a:noAutofit/>
          </a:bodyPr>
          <a:lstStyle/>
          <a:p>
            <a:pPr algn="just"/>
            <a:r>
              <a:rPr lang="lt-LT" sz="2800" b="1" dirty="0" smtClean="0">
                <a:solidFill>
                  <a:srgbClr val="FF0000"/>
                </a:solidFill>
                <a:latin typeface="Times New Roman" pitchFamily="18" charset="0"/>
                <a:cs typeface="Times New Roman" pitchFamily="18" charset="0"/>
              </a:rPr>
              <a:t>Šiuo metu pasauliniame internete ryškiausia tendencija – sparčiai augantis socialinių tinklų populiarumas. </a:t>
            </a:r>
            <a:endParaRPr lang="lt-LT" sz="2800" b="1" dirty="0" smtClean="0">
              <a:solidFill>
                <a:srgbClr val="FF0000"/>
              </a:solidFill>
              <a:latin typeface="Times New Roman" pitchFamily="18" charset="0"/>
              <a:cs typeface="Times New Roman" pitchFamily="18" charset="0"/>
            </a:endParaRPr>
          </a:p>
          <a:p>
            <a:pPr algn="just"/>
            <a:r>
              <a:rPr lang="lt-LT" sz="2800" b="1" dirty="0" smtClean="0">
                <a:solidFill>
                  <a:srgbClr val="FF0000"/>
                </a:solidFill>
                <a:latin typeface="Times New Roman" pitchFamily="18" charset="0"/>
                <a:cs typeface="Times New Roman" pitchFamily="18" charset="0"/>
              </a:rPr>
              <a:t>Sparčiausiai </a:t>
            </a:r>
            <a:r>
              <a:rPr lang="lt-LT" sz="2800" b="1" dirty="0" smtClean="0">
                <a:solidFill>
                  <a:srgbClr val="FF0000"/>
                </a:solidFill>
                <a:latin typeface="Times New Roman" pitchFamily="18" charset="0"/>
                <a:cs typeface="Times New Roman" pitchFamily="18" charset="0"/>
              </a:rPr>
              <a:t>kyla Facebook lankytojų skaičius. </a:t>
            </a:r>
            <a:endParaRPr lang="lt-LT" sz="2800" b="1" dirty="0" smtClean="0">
              <a:solidFill>
                <a:srgbClr val="FF0000"/>
              </a:solidFill>
              <a:latin typeface="Times New Roman" pitchFamily="18" charset="0"/>
              <a:cs typeface="Times New Roman" pitchFamily="18" charset="0"/>
            </a:endParaRPr>
          </a:p>
          <a:p>
            <a:pPr algn="just"/>
            <a:r>
              <a:rPr lang="lt-LT" sz="2800" b="1" dirty="0" smtClean="0">
                <a:solidFill>
                  <a:srgbClr val="FF0000"/>
                </a:solidFill>
                <a:latin typeface="Times New Roman" pitchFamily="18" charset="0"/>
                <a:cs typeface="Times New Roman" pitchFamily="18" charset="0"/>
              </a:rPr>
              <a:t>Socialinių tinklų populiarumas pastaruoju metu didėja nebe jaunos auditorijos dėka, o dėl 35-54 m. amžiaus grupės. </a:t>
            </a:r>
            <a:endParaRPr lang="lt-LT" sz="2800" b="1" dirty="0" smtClean="0">
              <a:solidFill>
                <a:srgbClr val="FF0000"/>
              </a:solidFill>
              <a:latin typeface="Times New Roman" pitchFamily="18" charset="0"/>
              <a:cs typeface="Times New Roman" pitchFamily="18" charset="0"/>
            </a:endParaRPr>
          </a:p>
          <a:p>
            <a:pPr algn="just"/>
            <a:r>
              <a:rPr lang="lt-LT" sz="2800" b="1" dirty="0" smtClean="0">
                <a:solidFill>
                  <a:srgbClr val="FF0000"/>
                </a:solidFill>
                <a:latin typeface="Times New Roman" pitchFamily="18" charset="0"/>
                <a:cs typeface="Times New Roman" pitchFamily="18" charset="0"/>
              </a:rPr>
              <a:t>Socialinius tinklus įvairioms reklamos kampanijoms ir prekės ženklo stiprinimui vis dažniau ima naudoti įmonės bei reklamos agentūros. </a:t>
            </a:r>
            <a:endParaRPr lang="lt-LT" sz="2800" dirty="0">
              <a:solidFill>
                <a:srgbClr val="FF0000"/>
              </a:solidFill>
              <a:latin typeface="Times New Roman" pitchFamily="18" charset="0"/>
              <a:cs typeface="Times New Roman" pitchFamily="18" charset="0"/>
            </a:endParaRPr>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8" presetClass="entr" presetSubtype="16"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diamond(in)">
                                      <p:cBhvr>
                                        <p:cTn id="7" dur="2000"/>
                                        <p:tgtEl>
                                          <p:spTgt spid="2"/>
                                        </p:tgtEl>
                                      </p:cBhvr>
                                    </p:animEffect>
                                  </p:childTnLst>
                                </p:cTn>
                              </p:par>
                            </p:childTnLst>
                          </p:cTn>
                        </p:par>
                        <p:par>
                          <p:cTn id="8" fill="hold">
                            <p:stCondLst>
                              <p:cond delay="2000"/>
                            </p:stCondLst>
                            <p:childTnLst>
                              <p:par>
                                <p:cTn id="9" presetID="20" presetClass="entr" presetSubtype="0" fill="hold"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Effect transition="in" filter="wedge">
                                      <p:cBhvr>
                                        <p:cTn id="11" dur="2000"/>
                                        <p:tgtEl>
                                          <p:spTgt spid="3">
                                            <p:txEl>
                                              <p:pRg st="0" end="0"/>
                                            </p:txEl>
                                          </p:spTgt>
                                        </p:tgtEl>
                                      </p:cBhvr>
                                    </p:animEffect>
                                  </p:childTnLst>
                                </p:cTn>
                              </p:par>
                            </p:childTnLst>
                          </p:cTn>
                        </p:par>
                        <p:par>
                          <p:cTn id="12" fill="hold">
                            <p:stCondLst>
                              <p:cond delay="4000"/>
                            </p:stCondLst>
                            <p:childTnLst>
                              <p:par>
                                <p:cTn id="13" presetID="20" presetClass="entr" presetSubtype="0" fill="hold" nodeType="after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Effect transition="in" filter="wedge">
                                      <p:cBhvr>
                                        <p:cTn id="15" dur="2000"/>
                                        <p:tgtEl>
                                          <p:spTgt spid="3">
                                            <p:txEl>
                                              <p:pRg st="1" end="1"/>
                                            </p:txEl>
                                          </p:spTgt>
                                        </p:tgtEl>
                                      </p:cBhvr>
                                    </p:animEffect>
                                  </p:childTnLst>
                                </p:cTn>
                              </p:par>
                            </p:childTnLst>
                          </p:cTn>
                        </p:par>
                        <p:par>
                          <p:cTn id="16" fill="hold">
                            <p:stCondLst>
                              <p:cond delay="6000"/>
                            </p:stCondLst>
                            <p:childTnLst>
                              <p:par>
                                <p:cTn id="17" presetID="20" presetClass="entr" presetSubtype="0" fill="hold" nodeType="afterEffect">
                                  <p:stCondLst>
                                    <p:cond delay="0"/>
                                  </p:stCondLst>
                                  <p:childTnLst>
                                    <p:set>
                                      <p:cBhvr>
                                        <p:cTn id="18" dur="1" fill="hold">
                                          <p:stCondLst>
                                            <p:cond delay="0"/>
                                          </p:stCondLst>
                                        </p:cTn>
                                        <p:tgtEl>
                                          <p:spTgt spid="3">
                                            <p:txEl>
                                              <p:pRg st="2" end="2"/>
                                            </p:txEl>
                                          </p:spTgt>
                                        </p:tgtEl>
                                        <p:attrNameLst>
                                          <p:attrName>style.visibility</p:attrName>
                                        </p:attrNameLst>
                                      </p:cBhvr>
                                      <p:to>
                                        <p:strVal val="visible"/>
                                      </p:to>
                                    </p:set>
                                    <p:animEffect transition="in" filter="wedge">
                                      <p:cBhvr>
                                        <p:cTn id="19" dur="2000"/>
                                        <p:tgtEl>
                                          <p:spTgt spid="3">
                                            <p:txEl>
                                              <p:pRg st="2" end="2"/>
                                            </p:txEl>
                                          </p:spTgt>
                                        </p:tgtEl>
                                      </p:cBhvr>
                                    </p:animEffect>
                                  </p:childTnLst>
                                </p:cTn>
                              </p:par>
                            </p:childTnLst>
                          </p:cTn>
                        </p:par>
                        <p:par>
                          <p:cTn id="20" fill="hold">
                            <p:stCondLst>
                              <p:cond delay="8000"/>
                            </p:stCondLst>
                            <p:childTnLst>
                              <p:par>
                                <p:cTn id="21" presetID="20" presetClass="entr" presetSubtype="0" fill="hold" nodeType="afterEffect">
                                  <p:stCondLst>
                                    <p:cond delay="0"/>
                                  </p:stCondLst>
                                  <p:childTnLst>
                                    <p:set>
                                      <p:cBhvr>
                                        <p:cTn id="22" dur="1" fill="hold">
                                          <p:stCondLst>
                                            <p:cond delay="0"/>
                                          </p:stCondLst>
                                        </p:cTn>
                                        <p:tgtEl>
                                          <p:spTgt spid="3">
                                            <p:txEl>
                                              <p:pRg st="3" end="3"/>
                                            </p:txEl>
                                          </p:spTgt>
                                        </p:tgtEl>
                                        <p:attrNameLst>
                                          <p:attrName>style.visibility</p:attrName>
                                        </p:attrNameLst>
                                      </p:cBhvr>
                                      <p:to>
                                        <p:strVal val="visible"/>
                                      </p:to>
                                    </p:set>
                                    <p:animEffect transition="in" filter="wedge">
                                      <p:cBhvr>
                                        <p:cTn id="23" dur="2000"/>
                                        <p:tgtEl>
                                          <p:spTgt spid="3">
                                            <p:txEl>
                                              <p:pRg st="3" end="3"/>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098" name="Picture 2" descr="C:\Documents and Settings\Djmakasa\Desktop\saugus_internetas_sumaz.jpg"/>
          <p:cNvPicPr>
            <a:picLocks noChangeAspect="1" noChangeArrowheads="1"/>
          </p:cNvPicPr>
          <p:nvPr/>
        </p:nvPicPr>
        <p:blipFill>
          <a:blip r:embed="rId2" cstate="print">
            <a:lum bright="-21000"/>
          </a:blip>
          <a:srcRect/>
          <a:stretch>
            <a:fillRect/>
          </a:stretch>
        </p:blipFill>
        <p:spPr bwMode="auto">
          <a:xfrm>
            <a:off x="-1" y="0"/>
            <a:ext cx="9229497" cy="6858000"/>
          </a:xfrm>
          <a:prstGeom prst="rect">
            <a:avLst/>
          </a:prstGeom>
          <a:noFill/>
        </p:spPr>
      </p:pic>
      <p:sp>
        <p:nvSpPr>
          <p:cNvPr id="2" name="Title 1"/>
          <p:cNvSpPr>
            <a:spLocks noGrp="1"/>
          </p:cNvSpPr>
          <p:nvPr>
            <p:ph type="title"/>
          </p:nvPr>
        </p:nvSpPr>
        <p:spPr/>
        <p:txBody>
          <a:bodyPr>
            <a:normAutofit/>
          </a:bodyPr>
          <a:lstStyle/>
          <a:p>
            <a:pPr algn="ctr"/>
            <a:r>
              <a:rPr lang="lt-LT" sz="3600" b="1" dirty="0" smtClean="0">
                <a:solidFill>
                  <a:srgbClr val="00B0F0"/>
                </a:solidFill>
                <a:latin typeface="Times New Roman" pitchFamily="18" charset="0"/>
                <a:cs typeface="Times New Roman" pitchFamily="18" charset="0"/>
              </a:rPr>
              <a:t>Socialiniai tinklai </a:t>
            </a:r>
            <a:r>
              <a:rPr lang="lt-LT" sz="3600" b="1" dirty="0" smtClean="0">
                <a:solidFill>
                  <a:srgbClr val="00B0F0"/>
                </a:solidFill>
                <a:latin typeface="Times New Roman" pitchFamily="18" charset="0"/>
                <a:cs typeface="Times New Roman" pitchFamily="18" charset="0"/>
              </a:rPr>
              <a:t>Lietuvoje</a:t>
            </a:r>
            <a:endParaRPr lang="lt-LT" sz="3600" dirty="0">
              <a:solidFill>
                <a:srgbClr val="00B0F0"/>
              </a:solidFill>
              <a:latin typeface="Times New Roman" pitchFamily="18" charset="0"/>
              <a:cs typeface="Times New Roman" pitchFamily="18" charset="0"/>
            </a:endParaRPr>
          </a:p>
        </p:txBody>
      </p:sp>
      <p:sp>
        <p:nvSpPr>
          <p:cNvPr id="3" name="Content Placeholder 2"/>
          <p:cNvSpPr>
            <a:spLocks noGrp="1"/>
          </p:cNvSpPr>
          <p:nvPr>
            <p:ph sz="quarter" idx="1"/>
          </p:nvPr>
        </p:nvSpPr>
        <p:spPr>
          <a:xfrm>
            <a:off x="971600" y="1916832"/>
            <a:ext cx="7772400" cy="4572000"/>
          </a:xfrm>
        </p:spPr>
        <p:txBody>
          <a:bodyPr/>
          <a:lstStyle/>
          <a:p>
            <a:pPr algn="just">
              <a:buNone/>
            </a:pPr>
            <a:r>
              <a:rPr lang="lt-LT" sz="2400" b="1" dirty="0" smtClean="0">
                <a:solidFill>
                  <a:srgbClr val="FFFF00"/>
                </a:solidFill>
                <a:latin typeface="Times New Roman" pitchFamily="18" charset="0"/>
                <a:cs typeface="Times New Roman" pitchFamily="18" charset="0"/>
              </a:rPr>
              <a:t>Pasaulyje smarkiai išpopuliarėjus taip vadinamiems „socialiniams tinklams“, šis bumas tučtuojau susilaukė milžiniško pasisekimo ir Lietuvoje. Šiais laikais, ypač jaunimo tarpe, jau retas internautas neturi one.lt anketos ar neapsilanko Facebook. Ir visai suprantama dėl ko – juk kiek aplinkinių ten dalinasi nuotraukomis, komentuoja vieni kitų nutikimus ir šiaip didžiuojasi savo tuštybe.</a:t>
            </a:r>
          </a:p>
          <a:p>
            <a:pPr>
              <a:buNone/>
            </a:pPr>
            <a:endParaRPr lang="lt-LT" dirty="0"/>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5" presetClass="entr" presetSubtype="1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par>
                          <p:cTn id="8" fill="hold">
                            <p:stCondLst>
                              <p:cond delay="500"/>
                            </p:stCondLst>
                            <p:childTnLst>
                              <p:par>
                                <p:cTn id="9" presetID="4" presetClass="entr" presetSubtype="16" fill="hold"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Effect transition="in" filter="box(in)">
                                      <p:cBhvr>
                                        <p:cTn id="11" dur="500"/>
                                        <p:tgtEl>
                                          <p:spTgt spid="3">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050" name="Picture 1" descr="C:\Documents and Settings\Djmakasa\Desktop\wmsn-01-10.png"/>
          <p:cNvPicPr>
            <a:picLocks noChangeAspect="1" noChangeArrowheads="1"/>
          </p:cNvPicPr>
          <p:nvPr/>
        </p:nvPicPr>
        <p:blipFill>
          <a:blip r:embed="rId2" cstate="print">
            <a:lum bright="-23000"/>
          </a:blip>
          <a:srcRect/>
          <a:stretch>
            <a:fillRect/>
          </a:stretch>
        </p:blipFill>
        <p:spPr bwMode="auto">
          <a:xfrm>
            <a:off x="611560" y="1484784"/>
            <a:ext cx="8064896" cy="4896544"/>
          </a:xfrm>
          <a:prstGeom prst="rect">
            <a:avLst/>
          </a:prstGeom>
          <a:noFill/>
          <a:ln w="9525">
            <a:noFill/>
            <a:miter lim="800000"/>
            <a:headEnd/>
            <a:tailEnd/>
          </a:ln>
        </p:spPr>
      </p:pic>
      <p:sp>
        <p:nvSpPr>
          <p:cNvPr id="2" name="Title 1"/>
          <p:cNvSpPr>
            <a:spLocks noGrp="1"/>
          </p:cNvSpPr>
          <p:nvPr>
            <p:ph type="title"/>
          </p:nvPr>
        </p:nvSpPr>
        <p:spPr/>
        <p:txBody>
          <a:bodyPr>
            <a:normAutofit fontScale="90000"/>
          </a:bodyPr>
          <a:lstStyle/>
          <a:p>
            <a:pPr algn="ctr"/>
            <a:r>
              <a:rPr lang="lt-LT" dirty="0" smtClean="0">
                <a:solidFill>
                  <a:srgbClr val="FF0000"/>
                </a:solidFill>
                <a:latin typeface="Times New Roman" pitchFamily="18" charset="0"/>
                <a:cs typeface="Times New Roman" pitchFamily="18" charset="0"/>
              </a:rPr>
              <a:t>Socialinių tinklų paplitims skirtingose vietose</a:t>
            </a:r>
            <a:endParaRPr lang="lt-LT" dirty="0">
              <a:solidFill>
                <a:srgbClr val="FF0000"/>
              </a:solidFill>
              <a:latin typeface="Times New Roman" pitchFamily="18" charset="0"/>
              <a:cs typeface="Times New Roman" pitchFamily="18" charset="0"/>
            </a:endParaRPr>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5" presetClass="entr" presetSubtype="1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checkerboard(across)">
                                      <p:cBhvr>
                                        <p:cTn id="7" dur="500"/>
                                        <p:tgtEl>
                                          <p:spTgt spid="2"/>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endParaRPr lang="lt-LT"/>
          </a:p>
        </p:txBody>
      </p:sp>
      <p:sp>
        <p:nvSpPr>
          <p:cNvPr id="3" name="Content Placeholder 2"/>
          <p:cNvSpPr>
            <a:spLocks noGrp="1"/>
          </p:cNvSpPr>
          <p:nvPr>
            <p:ph sz="quarter" idx="1"/>
          </p:nvPr>
        </p:nvSpPr>
        <p:spPr/>
        <p:txBody>
          <a:bodyPr/>
          <a:lstStyle/>
          <a:p>
            <a:endParaRPr lang="lt-LT"/>
          </a:p>
        </p:txBody>
      </p:sp>
      <p:pic>
        <p:nvPicPr>
          <p:cNvPr id="4" name="Picture 3" descr="C:\Documents and Settings\Djmakasa\Desktop\facebook-pageviews.jpg"/>
          <p:cNvPicPr>
            <a:picLocks noChangeAspect="1" noChangeArrowheads="1"/>
          </p:cNvPicPr>
          <p:nvPr/>
        </p:nvPicPr>
        <p:blipFill>
          <a:blip r:embed="rId2" cstate="print"/>
          <a:srcRect/>
          <a:stretch>
            <a:fillRect/>
          </a:stretch>
        </p:blipFill>
        <p:spPr bwMode="auto">
          <a:xfrm>
            <a:off x="0" y="1"/>
            <a:ext cx="9144000" cy="6858000"/>
          </a:xfrm>
          <a:prstGeom prst="rect">
            <a:avLst/>
          </a:prstGeom>
          <a:noFill/>
        </p:spPr>
      </p:pic>
    </p:spTree>
  </p:cSld>
  <p:clrMapOvr>
    <a:masterClrMapping/>
  </p:clrMapOvr>
  <p:transition>
    <p:wipe dir="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42" name="Picture 2" descr="C:\Documents and Settings\Djmakasa\Desktop\optika.jpg"/>
          <p:cNvPicPr>
            <a:picLocks noChangeAspect="1" noChangeArrowheads="1"/>
          </p:cNvPicPr>
          <p:nvPr/>
        </p:nvPicPr>
        <p:blipFill>
          <a:blip r:embed="rId2" cstate="print">
            <a:lum bright="-78000" contrast="26000"/>
          </a:blip>
          <a:srcRect/>
          <a:stretch>
            <a:fillRect/>
          </a:stretch>
        </p:blipFill>
        <p:spPr bwMode="auto">
          <a:xfrm>
            <a:off x="-1" y="0"/>
            <a:ext cx="9144001" cy="6858000"/>
          </a:xfrm>
          <a:prstGeom prst="rect">
            <a:avLst/>
          </a:prstGeom>
          <a:noFill/>
        </p:spPr>
      </p:pic>
      <p:sp>
        <p:nvSpPr>
          <p:cNvPr id="2" name="Title 1"/>
          <p:cNvSpPr>
            <a:spLocks noGrp="1"/>
          </p:cNvSpPr>
          <p:nvPr>
            <p:ph type="title"/>
          </p:nvPr>
        </p:nvSpPr>
        <p:spPr/>
        <p:txBody>
          <a:bodyPr>
            <a:normAutofit fontScale="90000"/>
          </a:bodyPr>
          <a:lstStyle/>
          <a:p>
            <a:pPr algn="ctr"/>
            <a:r>
              <a:rPr lang="lt-LT" b="1" dirty="0" smtClean="0">
                <a:solidFill>
                  <a:srgbClr val="FFFF00"/>
                </a:solidFill>
                <a:latin typeface="Times New Roman" pitchFamily="18" charset="0"/>
                <a:cs typeface="Times New Roman" pitchFamily="18" charset="0"/>
              </a:rPr>
              <a:t>Socialinių tinklų pasekmės ir </a:t>
            </a:r>
            <a:r>
              <a:rPr lang="lt-LT" b="1" dirty="0" smtClean="0">
                <a:solidFill>
                  <a:srgbClr val="FFFF00"/>
                </a:solidFill>
                <a:latin typeface="Times New Roman" pitchFamily="18" charset="0"/>
                <a:cs typeface="Times New Roman" pitchFamily="18" charset="0"/>
              </a:rPr>
              <a:t>nauda</a:t>
            </a:r>
            <a:endParaRPr lang="lt-LT" dirty="0">
              <a:solidFill>
                <a:srgbClr val="FFFF00"/>
              </a:solidFill>
              <a:latin typeface="Times New Roman" pitchFamily="18" charset="0"/>
              <a:cs typeface="Times New Roman" pitchFamily="18" charset="0"/>
            </a:endParaRPr>
          </a:p>
        </p:txBody>
      </p:sp>
      <p:sp>
        <p:nvSpPr>
          <p:cNvPr id="3" name="Content Placeholder 2"/>
          <p:cNvSpPr>
            <a:spLocks noGrp="1"/>
          </p:cNvSpPr>
          <p:nvPr>
            <p:ph sz="quarter" idx="1"/>
          </p:nvPr>
        </p:nvSpPr>
        <p:spPr/>
        <p:txBody>
          <a:bodyPr>
            <a:normAutofit/>
          </a:bodyPr>
          <a:lstStyle/>
          <a:p>
            <a:pPr algn="just"/>
            <a:r>
              <a:rPr lang="lt-LT" sz="2400" dirty="0" smtClean="0">
                <a:solidFill>
                  <a:srgbClr val="FF0000"/>
                </a:solidFill>
                <a:latin typeface="Times New Roman" pitchFamily="18" charset="0"/>
                <a:cs typeface="Times New Roman" pitchFamily="18" charset="0"/>
              </a:rPr>
              <a:t>Socialiniuose tinkluose laiką leidžiantys darbuotojai vien Didžiojoje Britanijoje vėjais paleidžia kone 1,5 mlrd. svarų kasmet, o bendras biuro darbo produktyvumas dėl to sumažėja keliais procentais, rodo įvairūs tyrimai</a:t>
            </a:r>
            <a:r>
              <a:rPr lang="lt-LT" sz="2400" dirty="0" smtClean="0">
                <a:solidFill>
                  <a:srgbClr val="FF0000"/>
                </a:solidFill>
                <a:latin typeface="Times New Roman" pitchFamily="18" charset="0"/>
                <a:cs typeface="Times New Roman" pitchFamily="18" charset="0"/>
              </a:rPr>
              <a:t>.</a:t>
            </a:r>
          </a:p>
          <a:p>
            <a:pPr algn="just"/>
            <a:r>
              <a:rPr lang="lt-LT" sz="2400" dirty="0" smtClean="0">
                <a:solidFill>
                  <a:srgbClr val="FF0000"/>
                </a:solidFill>
                <a:latin typeface="Times New Roman" pitchFamily="18" charset="0"/>
                <a:cs typeface="Times New Roman" pitchFamily="18" charset="0"/>
              </a:rPr>
              <a:t>Socialiniai tinklai virsta nauja terpe reklamai, tačiau rinkodarininkams tenka galvoti ne tik apie produkto populiarinimą, bet ir apie reputacijos išsaugojimą – vienas neigiamas įrašas asmeniniame puslapyje gali niekais paversti ilgų metų darbą.</a:t>
            </a:r>
          </a:p>
          <a:p>
            <a:pPr algn="just"/>
            <a:r>
              <a:rPr lang="lt-LT" sz="2400" dirty="0" smtClean="0">
                <a:solidFill>
                  <a:srgbClr val="FF0000"/>
                </a:solidFill>
                <a:latin typeface="Times New Roman" pitchFamily="18" charset="0"/>
                <a:cs typeface="Times New Roman" pitchFamily="18" charset="0"/>
              </a:rPr>
              <a:t>Kelios </a:t>
            </a:r>
            <a:r>
              <a:rPr lang="lt-LT" sz="2400" dirty="0" smtClean="0">
                <a:solidFill>
                  <a:srgbClr val="FF0000"/>
                </a:solidFill>
                <a:latin typeface="Times New Roman" pitchFamily="18" charset="0"/>
                <a:cs typeface="Times New Roman" pitchFamily="18" charset="0"/>
              </a:rPr>
              <a:t>minutės, praleistos naršant internete savo malonumui, skatina kūrybiškumą.</a:t>
            </a:r>
            <a:endParaRPr lang="lt-LT" sz="2400" dirty="0">
              <a:solidFill>
                <a:srgbClr val="FF0000"/>
              </a:solidFill>
              <a:latin typeface="Times New Roman" pitchFamily="18" charset="0"/>
              <a:cs typeface="Times New Roman" pitchFamily="18" charset="0"/>
            </a:endParaRPr>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4" presetClass="entr" presetSubtype="16"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box(in)">
                                      <p:cBhvr>
                                        <p:cTn id="7" dur="500"/>
                                        <p:tgtEl>
                                          <p:spTgt spid="2"/>
                                        </p:tgtEl>
                                      </p:cBhvr>
                                    </p:animEffect>
                                  </p:childTnLst>
                                </p:cTn>
                              </p:par>
                            </p:childTnLst>
                          </p:cTn>
                        </p:par>
                        <p:par>
                          <p:cTn id="8" fill="hold">
                            <p:stCondLst>
                              <p:cond delay="500"/>
                            </p:stCondLst>
                            <p:childTnLst>
                              <p:par>
                                <p:cTn id="9" presetID="2" presetClass="entr" presetSubtype="4" fill="hold"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 calcmode="lin" valueType="num">
                                      <p:cBhvr additive="base">
                                        <p:cTn id="11"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12"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par>
                          <p:cTn id="13" fill="hold">
                            <p:stCondLst>
                              <p:cond delay="1000"/>
                            </p:stCondLst>
                            <p:childTnLst>
                              <p:par>
                                <p:cTn id="14" presetID="2" presetClass="entr" presetSubtype="4" fill="hold" nodeType="afterEffect">
                                  <p:stCondLst>
                                    <p:cond delay="0"/>
                                  </p:stCondLst>
                                  <p:childTnLst>
                                    <p:set>
                                      <p:cBhvr>
                                        <p:cTn id="15" dur="1" fill="hold">
                                          <p:stCondLst>
                                            <p:cond delay="0"/>
                                          </p:stCondLst>
                                        </p:cTn>
                                        <p:tgtEl>
                                          <p:spTgt spid="3">
                                            <p:txEl>
                                              <p:pRg st="1" end="1"/>
                                            </p:txEl>
                                          </p:spTgt>
                                        </p:tgtEl>
                                        <p:attrNameLst>
                                          <p:attrName>style.visibility</p:attrName>
                                        </p:attrNameLst>
                                      </p:cBhvr>
                                      <p:to>
                                        <p:strVal val="visible"/>
                                      </p:to>
                                    </p:set>
                                    <p:anim calcmode="lin" valueType="num">
                                      <p:cBhvr additive="base">
                                        <p:cTn id="16" dur="500" fill="hold"/>
                                        <p:tgtEl>
                                          <p:spTgt spid="3">
                                            <p:txEl>
                                              <p:pRg st="1" end="1"/>
                                            </p:txEl>
                                          </p:spTgt>
                                        </p:tgtEl>
                                        <p:attrNameLst>
                                          <p:attrName>ppt_x</p:attrName>
                                        </p:attrNameLst>
                                      </p:cBhvr>
                                      <p:tavLst>
                                        <p:tav tm="0">
                                          <p:val>
                                            <p:strVal val="#ppt_x"/>
                                          </p:val>
                                        </p:tav>
                                        <p:tav tm="100000">
                                          <p:val>
                                            <p:strVal val="#ppt_x"/>
                                          </p:val>
                                        </p:tav>
                                      </p:tavLst>
                                    </p:anim>
                                    <p:anim calcmode="lin" valueType="num">
                                      <p:cBhvr additive="base">
                                        <p:cTn id="17" dur="500" fill="hold"/>
                                        <p:tgtEl>
                                          <p:spTgt spid="3">
                                            <p:txEl>
                                              <p:pRg st="1" end="1"/>
                                            </p:txEl>
                                          </p:spTgt>
                                        </p:tgtEl>
                                        <p:attrNameLst>
                                          <p:attrName>ppt_y</p:attrName>
                                        </p:attrNameLst>
                                      </p:cBhvr>
                                      <p:tavLst>
                                        <p:tav tm="0">
                                          <p:val>
                                            <p:strVal val="1+#ppt_h/2"/>
                                          </p:val>
                                        </p:tav>
                                        <p:tav tm="100000">
                                          <p:val>
                                            <p:strVal val="#ppt_y"/>
                                          </p:val>
                                        </p:tav>
                                      </p:tavLst>
                                    </p:anim>
                                  </p:childTnLst>
                                </p:cTn>
                              </p:par>
                            </p:childTnLst>
                          </p:cTn>
                        </p:par>
                        <p:par>
                          <p:cTn id="18" fill="hold">
                            <p:stCondLst>
                              <p:cond delay="1500"/>
                            </p:stCondLst>
                            <p:childTnLst>
                              <p:par>
                                <p:cTn id="19" presetID="2" presetClass="entr" presetSubtype="4" fill="hold" nodeType="afterEffect">
                                  <p:stCondLst>
                                    <p:cond delay="0"/>
                                  </p:stCondLst>
                                  <p:childTnLst>
                                    <p:set>
                                      <p:cBhvr>
                                        <p:cTn id="20" dur="1" fill="hold">
                                          <p:stCondLst>
                                            <p:cond delay="0"/>
                                          </p:stCondLst>
                                        </p:cTn>
                                        <p:tgtEl>
                                          <p:spTgt spid="3">
                                            <p:txEl>
                                              <p:pRg st="2" end="2"/>
                                            </p:txEl>
                                          </p:spTgt>
                                        </p:tgtEl>
                                        <p:attrNameLst>
                                          <p:attrName>style.visibility</p:attrName>
                                        </p:attrNameLst>
                                      </p:cBhvr>
                                      <p:to>
                                        <p:strVal val="visible"/>
                                      </p:to>
                                    </p:set>
                                    <p:anim calcmode="lin" valueType="num">
                                      <p:cBhvr additive="base">
                                        <p:cTn id="21"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22"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2" grpId="0"/>
    </p:bld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122" name="Picture 2" descr="C:\Documents and Settings\Djmakasa\Desktop\social-network-media.jpg"/>
          <p:cNvPicPr>
            <a:picLocks noChangeAspect="1" noChangeArrowheads="1"/>
          </p:cNvPicPr>
          <p:nvPr/>
        </p:nvPicPr>
        <p:blipFill>
          <a:blip r:embed="rId2" cstate="print">
            <a:lum bright="-24000" contrast="-16000"/>
          </a:blip>
          <a:srcRect/>
          <a:stretch>
            <a:fillRect/>
          </a:stretch>
        </p:blipFill>
        <p:spPr bwMode="auto">
          <a:xfrm>
            <a:off x="0" y="0"/>
            <a:ext cx="9144000" cy="6858000"/>
          </a:xfrm>
          <a:prstGeom prst="rect">
            <a:avLst/>
          </a:prstGeom>
          <a:noFill/>
        </p:spPr>
      </p:pic>
      <p:sp>
        <p:nvSpPr>
          <p:cNvPr id="3" name="Content Placeholder 2"/>
          <p:cNvSpPr>
            <a:spLocks noGrp="1"/>
          </p:cNvSpPr>
          <p:nvPr>
            <p:ph sz="quarter" idx="1"/>
          </p:nvPr>
        </p:nvSpPr>
        <p:spPr>
          <a:effectLst>
            <a:outerShdw blurRad="50800" dist="38100" algn="l" rotWithShape="0">
              <a:prstClr val="black">
                <a:alpha val="40000"/>
              </a:prstClr>
            </a:outerShdw>
          </a:effectLst>
        </p:spPr>
        <p:txBody>
          <a:bodyPr>
            <a:normAutofit/>
          </a:bodyPr>
          <a:lstStyle/>
          <a:p>
            <a:pPr algn="just">
              <a:buNone/>
            </a:pPr>
            <a:r>
              <a:rPr lang="lt-LT" sz="2400" b="1" dirty="0" smtClean="0">
                <a:solidFill>
                  <a:srgbClr val="FFFF00"/>
                </a:solidFill>
                <a:latin typeface="Times New Roman" pitchFamily="18" charset="0"/>
                <a:cs typeface="Times New Roman" pitchFamily="18" charset="0"/>
              </a:rPr>
              <a:t>Socialiniai tinklai sulaukia įvairių vertinimų: kai kuriems jie yra puiki galimybė bendrauti su visu pasauliu, iš kitų </a:t>
            </a:r>
            <a:r>
              <a:rPr lang="lt-LT" sz="2400" b="1" dirty="0" smtClean="0">
                <a:solidFill>
                  <a:srgbClr val="FFFF00"/>
                </a:solidFill>
                <a:latin typeface="Times New Roman" pitchFamily="18" charset="0"/>
                <a:cs typeface="Times New Roman" pitchFamily="18" charset="0"/>
              </a:rPr>
              <a:t>atima </a:t>
            </a:r>
            <a:r>
              <a:rPr lang="lt-LT" sz="2400" b="1" dirty="0" smtClean="0">
                <a:solidFill>
                  <a:srgbClr val="FFFF00"/>
                </a:solidFill>
                <a:latin typeface="Times New Roman" pitchFamily="18" charset="0"/>
                <a:cs typeface="Times New Roman" pitchFamily="18" charset="0"/>
              </a:rPr>
              <a:t>asmeninį gyvenimą ir tapatybę</a:t>
            </a:r>
            <a:r>
              <a:rPr lang="lt-LT" sz="2400" b="1" dirty="0" smtClean="0">
                <a:solidFill>
                  <a:srgbClr val="FFFF00"/>
                </a:solidFill>
                <a:latin typeface="Times New Roman" pitchFamily="18" charset="0"/>
                <a:cs typeface="Times New Roman" pitchFamily="18" charset="0"/>
              </a:rPr>
              <a:t>.</a:t>
            </a:r>
          </a:p>
          <a:p>
            <a:pPr algn="just">
              <a:buNone/>
            </a:pPr>
            <a:r>
              <a:rPr lang="lt-LT" sz="2400" b="1" dirty="0" smtClean="0">
                <a:solidFill>
                  <a:srgbClr val="FFFF00"/>
                </a:solidFill>
                <a:latin typeface="Times New Roman" pitchFamily="18" charset="0"/>
                <a:cs typeface="Times New Roman" pitchFamily="18" charset="0"/>
              </a:rPr>
              <a:t>J</a:t>
            </a:r>
            <a:r>
              <a:rPr lang="lt-LT" sz="2400" b="1" dirty="0" smtClean="0">
                <a:solidFill>
                  <a:srgbClr val="FFFF00"/>
                </a:solidFill>
                <a:latin typeface="Times New Roman" pitchFamily="18" charset="0"/>
                <a:cs typeface="Times New Roman" pitchFamily="18" charset="0"/>
              </a:rPr>
              <a:t>aunimas </a:t>
            </a:r>
            <a:r>
              <a:rPr lang="lt-LT" sz="2400" b="1" dirty="0" smtClean="0">
                <a:solidFill>
                  <a:srgbClr val="FFFF00"/>
                </a:solidFill>
                <a:latin typeface="Times New Roman" pitchFamily="18" charset="0"/>
                <a:cs typeface="Times New Roman" pitchFamily="18" charset="0"/>
              </a:rPr>
              <a:t>be jokių kompleksų viešina internete privatų gyvenimą ir kuria naujus „aš“, vyresnieji linksta prie tradicinių vertybių. Todėl nemažai jaunų žmonių kompanijose, kurioms vadovauja vyresni žmonės, susiduria su priešiškumu.</a:t>
            </a:r>
            <a:endParaRPr lang="lt-LT" sz="2400" b="1" dirty="0">
              <a:solidFill>
                <a:srgbClr val="FFFF00"/>
              </a:solidFill>
              <a:latin typeface="Times New Roman" pitchFamily="18" charset="0"/>
              <a:cs typeface="Times New Roman" pitchFamily="18" charset="0"/>
            </a:endParaRPr>
          </a:p>
        </p:txBody>
      </p:sp>
      <p:sp>
        <p:nvSpPr>
          <p:cNvPr id="2" name="Title 1"/>
          <p:cNvSpPr>
            <a:spLocks noGrp="1"/>
          </p:cNvSpPr>
          <p:nvPr>
            <p:ph type="title"/>
          </p:nvPr>
        </p:nvSpPr>
        <p:spPr/>
        <p:txBody>
          <a:bodyPr>
            <a:normAutofit fontScale="90000"/>
          </a:bodyPr>
          <a:lstStyle/>
          <a:p>
            <a:pPr algn="ctr"/>
            <a:r>
              <a:rPr lang="lt-LT" b="1" dirty="0" smtClean="0">
                <a:solidFill>
                  <a:srgbClr val="00B050"/>
                </a:solidFill>
                <a:latin typeface="Times New Roman" pitchFamily="18" charset="0"/>
                <a:cs typeface="Times New Roman" pitchFamily="18" charset="0"/>
              </a:rPr>
              <a:t>Jaunimui viešumas įprastas, vyresniesiems – dar </a:t>
            </a:r>
            <a:r>
              <a:rPr lang="lt-LT" b="1" dirty="0" smtClean="0">
                <a:solidFill>
                  <a:srgbClr val="00B050"/>
                </a:solidFill>
                <a:latin typeface="Times New Roman" pitchFamily="18" charset="0"/>
                <a:cs typeface="Times New Roman" pitchFamily="18" charset="0"/>
              </a:rPr>
              <a:t>ne</a:t>
            </a:r>
            <a:endParaRPr lang="lt-LT" dirty="0">
              <a:solidFill>
                <a:srgbClr val="00B050"/>
              </a:solidFill>
              <a:latin typeface="Times New Roman" pitchFamily="18" charset="0"/>
              <a:cs typeface="Times New Roman" pitchFamily="18" charset="0"/>
            </a:endParaRPr>
          </a:p>
        </p:txBody>
      </p:sp>
    </p:spTree>
  </p:cSld>
  <p:clrMapOvr>
    <a:masterClrMapping/>
  </p:clrMapOvr>
  <p:transition>
    <p:wipe dir="r"/>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3" presetClass="entr" presetSubtype="10" fill="hold" grpId="0" nodeType="afterEffect">
                                  <p:stCondLst>
                                    <p:cond delay="0"/>
                                  </p:stCondLst>
                                  <p:childTnLst>
                                    <p:set>
                                      <p:cBhvr>
                                        <p:cTn id="6" dur="1" fill="hold">
                                          <p:stCondLst>
                                            <p:cond delay="0"/>
                                          </p:stCondLst>
                                        </p:cTn>
                                        <p:tgtEl>
                                          <p:spTgt spid="2"/>
                                        </p:tgtEl>
                                        <p:attrNameLst>
                                          <p:attrName>style.visibility</p:attrName>
                                        </p:attrNameLst>
                                      </p:cBhvr>
                                      <p:to>
                                        <p:strVal val="visible"/>
                                      </p:to>
                                    </p:set>
                                    <p:animEffect transition="in" filter="blinds(horizontal)">
                                      <p:cBhvr>
                                        <p:cTn id="7" dur="500"/>
                                        <p:tgtEl>
                                          <p:spTgt spid="2"/>
                                        </p:tgtEl>
                                      </p:cBhvr>
                                    </p:animEffect>
                                  </p:childTnLst>
                                </p:cTn>
                              </p:par>
                            </p:childTnLst>
                          </p:cTn>
                        </p:par>
                        <p:par>
                          <p:cTn id="8" fill="hold">
                            <p:stCondLst>
                              <p:cond delay="500"/>
                            </p:stCondLst>
                            <p:childTnLst>
                              <p:par>
                                <p:cTn id="9" presetID="20" presetClass="entr" presetSubtype="0" fill="hold" grpId="0" nodeType="afterEffect">
                                  <p:stCondLst>
                                    <p:cond delay="0"/>
                                  </p:stCondLst>
                                  <p:childTnLst>
                                    <p:set>
                                      <p:cBhvr>
                                        <p:cTn id="10" dur="1" fill="hold">
                                          <p:stCondLst>
                                            <p:cond delay="0"/>
                                          </p:stCondLst>
                                        </p:cTn>
                                        <p:tgtEl>
                                          <p:spTgt spid="3">
                                            <p:txEl>
                                              <p:pRg st="0" end="0"/>
                                            </p:txEl>
                                          </p:spTgt>
                                        </p:tgtEl>
                                        <p:attrNameLst>
                                          <p:attrName>style.visibility</p:attrName>
                                        </p:attrNameLst>
                                      </p:cBhvr>
                                      <p:to>
                                        <p:strVal val="visible"/>
                                      </p:to>
                                    </p:set>
                                    <p:animEffect transition="in" filter="wedge">
                                      <p:cBhvr>
                                        <p:cTn id="11" dur="2000"/>
                                        <p:tgtEl>
                                          <p:spTgt spid="3">
                                            <p:txEl>
                                              <p:pRg st="0" end="0"/>
                                            </p:txEl>
                                          </p:spTgt>
                                        </p:tgtEl>
                                      </p:cBhvr>
                                    </p:animEffect>
                                  </p:childTnLst>
                                </p:cTn>
                              </p:par>
                            </p:childTnLst>
                          </p:cTn>
                        </p:par>
                        <p:par>
                          <p:cTn id="12" fill="hold">
                            <p:stCondLst>
                              <p:cond delay="2500"/>
                            </p:stCondLst>
                            <p:childTnLst>
                              <p:par>
                                <p:cTn id="13" presetID="20" presetClass="entr" presetSubtype="0" fill="hold" grpId="0" nodeType="afterEffect">
                                  <p:stCondLst>
                                    <p:cond delay="0"/>
                                  </p:stCondLst>
                                  <p:childTnLst>
                                    <p:set>
                                      <p:cBhvr>
                                        <p:cTn id="14" dur="1" fill="hold">
                                          <p:stCondLst>
                                            <p:cond delay="0"/>
                                          </p:stCondLst>
                                        </p:cTn>
                                        <p:tgtEl>
                                          <p:spTgt spid="3">
                                            <p:txEl>
                                              <p:pRg st="1" end="1"/>
                                            </p:txEl>
                                          </p:spTgt>
                                        </p:tgtEl>
                                        <p:attrNameLst>
                                          <p:attrName>style.visibility</p:attrName>
                                        </p:attrNameLst>
                                      </p:cBhvr>
                                      <p:to>
                                        <p:strVal val="visible"/>
                                      </p:to>
                                    </p:set>
                                    <p:animEffect transition="in" filter="wedge">
                                      <p:cBhvr>
                                        <p:cTn id="15" dur="2000"/>
                                        <p:tgtEl>
                                          <p:spTgt spid="3">
                                            <p:txEl>
                                              <p:pRg st="1" end="1"/>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P spid="2" grpId="0"/>
    </p:bld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Equity">
  <a:themeElements>
    <a:clrScheme name="Equity">
      <a:dk1>
        <a:sysClr val="windowText" lastClr="000000"/>
      </a:dk1>
      <a:lt1>
        <a:sysClr val="window" lastClr="FFFFFF"/>
      </a:lt1>
      <a:dk2>
        <a:srgbClr val="696464"/>
      </a:dk2>
      <a:lt2>
        <a:srgbClr val="E9E5DC"/>
      </a:lt2>
      <a:accent1>
        <a:srgbClr val="D34817"/>
      </a:accent1>
      <a:accent2>
        <a:srgbClr val="9B2D1F"/>
      </a:accent2>
      <a:accent3>
        <a:srgbClr val="A28E6A"/>
      </a:accent3>
      <a:accent4>
        <a:srgbClr val="956251"/>
      </a:accent4>
      <a:accent5>
        <a:srgbClr val="918485"/>
      </a:accent5>
      <a:accent6>
        <a:srgbClr val="855D5D"/>
      </a:accent6>
      <a:hlink>
        <a:srgbClr val="CC9900"/>
      </a:hlink>
      <a:folHlink>
        <a:srgbClr val="96A9A9"/>
      </a:folHlink>
    </a:clrScheme>
    <a:fontScheme name="Equity">
      <a:majorFont>
        <a:latin typeface="Franklin Gothic Book"/>
        <a:ea typeface=""/>
        <a:cs typeface=""/>
        <a:font script="Grek" typeface="Calibri"/>
        <a:font script="Cyrl" typeface="Calibri"/>
        <a:font script="Jpan" typeface="HGｺﾞｼｯｸM"/>
        <a:font script="Hang" typeface="바탕"/>
        <a:font script="Hans" typeface="幼圆"/>
        <a:font script="Hant" typeface="微軟正黑體"/>
        <a:font script="Arab" typeface="Tahoma"/>
        <a:font script="Hebr" typeface="Aharoni"/>
        <a:font script="Thai" typeface="Lily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Perpetua"/>
        <a:ea typeface=""/>
        <a:cs typeface=""/>
        <a:font script="Grek" typeface="Cambria"/>
        <a:font script="Cyrl" typeface="Cambria"/>
        <a:font script="Jpan" typeface="HG創英ﾌﾟﾚｾﾞﾝｽEB"/>
        <a:font script="Hang" typeface="맑은 고딕"/>
        <a:font script="Hans" typeface="宋体"/>
        <a:font script="Hant" typeface="新細明體"/>
        <a:font script="Arab" typeface="Times New Roman"/>
        <a:font script="Hebr" typeface="Aharoni"/>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Equity">
      <a:fillStyleLst>
        <a:solidFill>
          <a:schemeClr val="phClr"/>
        </a:solidFill>
        <a:blipFill>
          <a:blip xmlns:r="http://schemas.openxmlformats.org/officeDocument/2006/relationships" r:embed="rId1">
            <a:duotone>
              <a:schemeClr val="phClr">
                <a:tint val="30000"/>
                <a:satMod val="300000"/>
              </a:schemeClr>
              <a:schemeClr val="phClr">
                <a:tint val="40000"/>
                <a:satMod val="200000"/>
              </a:schemeClr>
            </a:duotone>
          </a:blip>
          <a:tile tx="0" ty="0" sx="70000" sy="70000" flip="none" algn="ctr"/>
        </a:blipFill>
        <a:blipFill>
          <a:blip xmlns:r="http://schemas.openxmlformats.org/officeDocument/2006/relationships" r:embed="rId1">
            <a:duotone>
              <a:schemeClr val="phClr">
                <a:shade val="22000"/>
                <a:satMod val="160000"/>
              </a:schemeClr>
              <a:schemeClr val="phClr">
                <a:shade val="45000"/>
                <a:satMod val="100000"/>
              </a:schemeClr>
            </a:duotone>
          </a:blip>
          <a:tile tx="0" ty="0" sx="65000" sy="65000" flip="none" algn="ctr"/>
        </a:blipFill>
      </a:fillStyleLst>
      <a:lnStyleLst>
        <a:ln w="9525" cap="flat" cmpd="sng" algn="ctr">
          <a:solidFill>
            <a:schemeClr val="phClr">
              <a:shade val="60000"/>
              <a:satMod val="110000"/>
            </a:schemeClr>
          </a:solidFill>
          <a:prstDash val="solid"/>
        </a:ln>
        <a:ln w="12700" cap="flat" cmpd="sng" algn="ctr">
          <a:solidFill>
            <a:schemeClr val="phClr"/>
          </a:solidFill>
          <a:prstDash val="solid"/>
        </a:ln>
        <a:ln w="38100" cap="flat" cmpd="sng" algn="ctr">
          <a:solidFill>
            <a:schemeClr val="phClr"/>
          </a:solidFill>
          <a:prstDash val="solid"/>
        </a:ln>
      </a:lnStyleLst>
      <a:effectStyleLst>
        <a:effectStyle>
          <a:effectLst>
            <a:outerShdw blurRad="38100" dist="25400" dir="5400000" algn="t" rotWithShape="0">
              <a:srgbClr val="000000">
                <a:alpha val="50000"/>
              </a:srgbClr>
            </a:outerShdw>
          </a:effectLst>
        </a:effectStyle>
        <a:effectStyle>
          <a:effectLst>
            <a:outerShdw blurRad="38100" dist="25400" dir="5400000" algn="t" rotWithShape="0">
              <a:srgbClr val="000000">
                <a:alpha val="50000"/>
              </a:srgbClr>
            </a:outerShdw>
          </a:effectLst>
        </a:effectStyle>
        <a:effectStyle>
          <a:effectLst>
            <a:outerShdw blurRad="50800" dist="50800" dir="5400000" algn="t" rotWithShape="0">
              <a:srgbClr val="000000">
                <a:alpha val="60000"/>
              </a:srgbClr>
            </a:outerShdw>
          </a:effectLst>
          <a:scene3d>
            <a:camera prst="isometricBottomUp" fov="0">
              <a:rot lat="0" lon="0" rev="0"/>
            </a:camera>
            <a:lightRig rig="soft" dir="b">
              <a:rot lat="0" lon="0" rev="9000000"/>
            </a:lightRig>
          </a:scene3d>
          <a:sp3d contourW="35000" prstMaterial="matte">
            <a:bevelT w="45000" h="38100" prst="convex"/>
            <a:contourClr>
              <a:schemeClr val="phClr">
                <a:tint val="10000"/>
                <a:satMod val="130000"/>
              </a:schemeClr>
            </a:contourClr>
          </a:sp3d>
        </a:effectStyle>
      </a:effectStyleLst>
      <a:bgFillStyleLst>
        <a:solidFill>
          <a:schemeClr val="phClr"/>
        </a:solidFill>
        <a:gradFill rotWithShape="1">
          <a:gsLst>
            <a:gs pos="0">
              <a:schemeClr val="phClr">
                <a:shade val="40000"/>
                <a:satMod val="165000"/>
              </a:schemeClr>
            </a:gs>
            <a:gs pos="50000">
              <a:schemeClr val="phClr">
                <a:shade val="80000"/>
                <a:satMod val="155000"/>
              </a:schemeClr>
            </a:gs>
            <a:gs pos="100000">
              <a:schemeClr val="phClr">
                <a:tint val="95000"/>
                <a:satMod val="200000"/>
              </a:schemeClr>
            </a:gs>
          </a:gsLst>
          <a:lin ang="16200000" scaled="1"/>
        </a:gradFill>
        <a:blipFill>
          <a:blip xmlns:r="http://schemas.openxmlformats.org/officeDocument/2006/relationships" r:embed="rId1">
            <a:duotone>
              <a:schemeClr val="phClr">
                <a:tint val="95000"/>
                <a:satMod val="200000"/>
              </a:schemeClr>
              <a:schemeClr val="phClr">
                <a:shade val="80000"/>
                <a:satMod val="100000"/>
              </a:schemeClr>
            </a:duotone>
          </a:blip>
          <a:tile tx="0" ty="0" sx="55000" sy="55000" flip="none" algn="tl"/>
        </a:blip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Equity</Template>
  <TotalTime>185</TotalTime>
  <Words>638</Words>
  <Application>Microsoft Office PowerPoint</Application>
  <PresentationFormat>On-screen Show (4:3)</PresentationFormat>
  <Paragraphs>68</Paragraphs>
  <Slides>14</Slides>
  <Notes>1</Notes>
  <HiddenSlides>0</HiddenSlides>
  <MMClips>0</MMClips>
  <ScaleCrop>false</ScaleCrop>
  <HeadingPairs>
    <vt:vector size="4" baseType="variant">
      <vt:variant>
        <vt:lpstr>Theme</vt:lpstr>
      </vt:variant>
      <vt:variant>
        <vt:i4>1</vt:i4>
      </vt:variant>
      <vt:variant>
        <vt:lpstr>Slide Titles</vt:lpstr>
      </vt:variant>
      <vt:variant>
        <vt:i4>14</vt:i4>
      </vt:variant>
    </vt:vector>
  </HeadingPairs>
  <TitlesOfParts>
    <vt:vector size="15" baseType="lpstr">
      <vt:lpstr>Equity</vt:lpstr>
      <vt:lpstr>Socialiniai tinklai </vt:lpstr>
      <vt:lpstr>Turinys</vt:lpstr>
      <vt:lpstr>Įvadas</vt:lpstr>
      <vt:lpstr>Socialiniai tinklai plečiasi kosminiu greičiu</vt:lpstr>
      <vt:lpstr>Socialiniai tinklai Lietuvoje</vt:lpstr>
      <vt:lpstr>Socialinių tinklų paplitims skirtingose vietose</vt:lpstr>
      <vt:lpstr>Slide 7</vt:lpstr>
      <vt:lpstr>Socialinių tinklų pasekmės ir nauda</vt:lpstr>
      <vt:lpstr>Jaunimui viešumas įprastas, vyresniesiems – dar ne</vt:lpstr>
      <vt:lpstr>Virtualūs socialiniai tinklai - naujas iššūkis bibliotekininkams</vt:lpstr>
      <vt:lpstr>Kaip apsisaugoti nuo grėsmių socialiniuose tinkluose?</vt:lpstr>
      <vt:lpstr>Išvados</vt:lpstr>
      <vt:lpstr>Šaltiniai</vt:lpstr>
      <vt:lpstr>Ačiū už dėmesį </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Djmakasa</dc:creator>
  <cp:lastModifiedBy>Djmakasa</cp:lastModifiedBy>
  <cp:revision>17</cp:revision>
  <dcterms:created xsi:type="dcterms:W3CDTF">2010-11-17T18:32:11Z</dcterms:created>
  <dcterms:modified xsi:type="dcterms:W3CDTF">2010-11-20T13:50:20Z</dcterms:modified>
</cp:coreProperties>
</file>

<file path=docProps/thumbnail.jpeg>
</file>